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57" r:id="rId5"/>
    <p:sldId id="351" r:id="rId6"/>
    <p:sldId id="360" r:id="rId7"/>
    <p:sldId id="338" r:id="rId8"/>
    <p:sldId id="361" r:id="rId9"/>
    <p:sldId id="258" r:id="rId10"/>
    <p:sldId id="365" r:id="rId11"/>
    <p:sldId id="353" r:id="rId12"/>
    <p:sldId id="357" r:id="rId13"/>
    <p:sldId id="354" r:id="rId14"/>
    <p:sldId id="356" r:id="rId15"/>
    <p:sldId id="4663" r:id="rId16"/>
    <p:sldId id="358" r:id="rId17"/>
    <p:sldId id="397" r:id="rId18"/>
  </p:sldIdLst>
  <p:sldSz cx="9144000" cy="6858000" type="screen4x3"/>
  <p:notesSz cx="6797675" cy="992822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980C62-7583-4F9B-A6E3-AC03F2F087B6}" v="15" dt="2026-05-26T07:56:40.23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Style léger 1 - Accentuation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94" y="96"/>
      </p:cViewPr>
      <p:guideLst/>
    </p:cSldViewPr>
  </p:slideViewPr>
  <p:notesTextViewPr>
    <p:cViewPr>
      <p:scale>
        <a:sx n="1" d="1"/>
        <a:sy n="1" d="1"/>
      </p:scale>
      <p:origin x="0" y="0"/>
    </p:cViewPr>
  </p:notesTextViewPr>
  <p:sorterViewPr>
    <p:cViewPr>
      <p:scale>
        <a:sx n="100" d="100"/>
        <a:sy n="100" d="100"/>
      </p:scale>
      <p:origin x="0" y="-77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neau Christele" userId="c22f8a78-88ee-4a26-bcd1-efe8265c4d07" providerId="ADAL" clId="{68C2B312-D265-40C1-93E7-1F21E952A27A}"/>
    <pc:docChg chg="custSel addSld delSld modSld sldOrd">
      <pc:chgData name="Pineau Christele" userId="c22f8a78-88ee-4a26-bcd1-efe8265c4d07" providerId="ADAL" clId="{68C2B312-D265-40C1-93E7-1F21E952A27A}" dt="2026-05-26T08:00:25.258" v="132" actId="729"/>
      <pc:docMkLst>
        <pc:docMk/>
      </pc:docMkLst>
      <pc:sldChg chg="addSp modSp mod modNotesTx">
        <pc:chgData name="Pineau Christele" userId="c22f8a78-88ee-4a26-bcd1-efe8265c4d07" providerId="ADAL" clId="{68C2B312-D265-40C1-93E7-1F21E952A27A}" dt="2026-05-26T07:49:13.208" v="60" actId="6549"/>
        <pc:sldMkLst>
          <pc:docMk/>
          <pc:sldMk cId="2244297775" sldId="258"/>
        </pc:sldMkLst>
        <pc:spChg chg="mod">
          <ac:chgData name="Pineau Christele" userId="c22f8a78-88ee-4a26-bcd1-efe8265c4d07" providerId="ADAL" clId="{68C2B312-D265-40C1-93E7-1F21E952A27A}" dt="2026-05-26T07:48:03.768" v="50" actId="1076"/>
          <ac:spMkLst>
            <pc:docMk/>
            <pc:sldMk cId="2244297775" sldId="258"/>
            <ac:spMk id="2" creationId="{874CF7DE-5C4F-8701-2862-BAEC26907279}"/>
          </ac:spMkLst>
        </pc:spChg>
        <pc:spChg chg="mod">
          <ac:chgData name="Pineau Christele" userId="c22f8a78-88ee-4a26-bcd1-efe8265c4d07" providerId="ADAL" clId="{68C2B312-D265-40C1-93E7-1F21E952A27A}" dt="2026-05-26T07:48:16.993" v="54" actId="20577"/>
          <ac:spMkLst>
            <pc:docMk/>
            <pc:sldMk cId="2244297775" sldId="258"/>
            <ac:spMk id="3" creationId="{033B4A29-8F87-2C34-539D-293F76E12F8D}"/>
          </ac:spMkLst>
        </pc:spChg>
        <pc:picChg chg="add mod">
          <ac:chgData name="Pineau Christele" userId="c22f8a78-88ee-4a26-bcd1-efe8265c4d07" providerId="ADAL" clId="{68C2B312-D265-40C1-93E7-1F21E952A27A}" dt="2026-05-26T07:47:45.408" v="44" actId="1076"/>
          <ac:picMkLst>
            <pc:docMk/>
            <pc:sldMk cId="2244297775" sldId="258"/>
            <ac:picMk id="4" creationId="{8581D8D1-8430-91BB-B6F2-39CF0AB30695}"/>
          </ac:picMkLst>
        </pc:picChg>
        <pc:picChg chg="add mod">
          <ac:chgData name="Pineau Christele" userId="c22f8a78-88ee-4a26-bcd1-efe8265c4d07" providerId="ADAL" clId="{68C2B312-D265-40C1-93E7-1F21E952A27A}" dt="2026-05-26T07:47:57.224" v="48" actId="1076"/>
          <ac:picMkLst>
            <pc:docMk/>
            <pc:sldMk cId="2244297775" sldId="258"/>
            <ac:picMk id="6" creationId="{77EB7DC7-41E4-8B59-4A3A-F914247B0F1F}"/>
          </ac:picMkLst>
        </pc:picChg>
        <pc:picChg chg="add mod">
          <ac:chgData name="Pineau Christele" userId="c22f8a78-88ee-4a26-bcd1-efe8265c4d07" providerId="ADAL" clId="{68C2B312-D265-40C1-93E7-1F21E952A27A}" dt="2026-05-26T07:47:59.113" v="49" actId="1076"/>
          <ac:picMkLst>
            <pc:docMk/>
            <pc:sldMk cId="2244297775" sldId="258"/>
            <ac:picMk id="7" creationId="{10E1897A-19C3-6120-ED33-EC41AE0AB78A}"/>
          </ac:picMkLst>
        </pc:picChg>
        <pc:picChg chg="add mod">
          <ac:chgData name="Pineau Christele" userId="c22f8a78-88ee-4a26-bcd1-efe8265c4d07" providerId="ADAL" clId="{68C2B312-D265-40C1-93E7-1F21E952A27A}" dt="2026-05-26T07:47:52.024" v="46" actId="1076"/>
          <ac:picMkLst>
            <pc:docMk/>
            <pc:sldMk cId="2244297775" sldId="258"/>
            <ac:picMk id="8" creationId="{51C9C119-0A4F-5B3E-A6E1-BEEADBF3E9C9}"/>
          </ac:picMkLst>
        </pc:picChg>
        <pc:picChg chg="add mod">
          <ac:chgData name="Pineau Christele" userId="c22f8a78-88ee-4a26-bcd1-efe8265c4d07" providerId="ADAL" clId="{68C2B312-D265-40C1-93E7-1F21E952A27A}" dt="2026-05-26T07:47:48.259" v="45" actId="1076"/>
          <ac:picMkLst>
            <pc:docMk/>
            <pc:sldMk cId="2244297775" sldId="258"/>
            <ac:picMk id="9" creationId="{89FC56FC-1BF9-786E-1A20-E76CE353DB01}"/>
          </ac:picMkLst>
        </pc:picChg>
        <pc:picChg chg="add mod">
          <ac:chgData name="Pineau Christele" userId="c22f8a78-88ee-4a26-bcd1-efe8265c4d07" providerId="ADAL" clId="{68C2B312-D265-40C1-93E7-1F21E952A27A}" dt="2026-05-26T07:47:55.328" v="47" actId="1076"/>
          <ac:picMkLst>
            <pc:docMk/>
            <pc:sldMk cId="2244297775" sldId="258"/>
            <ac:picMk id="10" creationId="{9CC96DB7-39FD-8818-5061-2E6DF1EB237A}"/>
          </ac:picMkLst>
        </pc:picChg>
      </pc:sldChg>
      <pc:sldChg chg="del">
        <pc:chgData name="Pineau Christele" userId="c22f8a78-88ee-4a26-bcd1-efe8265c4d07" providerId="ADAL" clId="{68C2B312-D265-40C1-93E7-1F21E952A27A}" dt="2026-05-26T07:57:17.969" v="105" actId="47"/>
        <pc:sldMkLst>
          <pc:docMk/>
          <pc:sldMk cId="2754681814" sldId="297"/>
        </pc:sldMkLst>
      </pc:sldChg>
      <pc:sldChg chg="addSp modSp mod">
        <pc:chgData name="Pineau Christele" userId="c22f8a78-88ee-4a26-bcd1-efe8265c4d07" providerId="ADAL" clId="{68C2B312-D265-40C1-93E7-1F21E952A27A}" dt="2026-05-26T07:46:13.459" v="34" actId="207"/>
        <pc:sldMkLst>
          <pc:docMk/>
          <pc:sldMk cId="3498528766" sldId="338"/>
        </pc:sldMkLst>
        <pc:spChg chg="mod">
          <ac:chgData name="Pineau Christele" userId="c22f8a78-88ee-4a26-bcd1-efe8265c4d07" providerId="ADAL" clId="{68C2B312-D265-40C1-93E7-1F21E952A27A}" dt="2026-05-26T07:45:25.683" v="28" actId="20577"/>
          <ac:spMkLst>
            <pc:docMk/>
            <pc:sldMk cId="3498528766" sldId="338"/>
            <ac:spMk id="2" creationId="{167A52CC-F1C1-65C5-DD3E-B0FB9558B753}"/>
          </ac:spMkLst>
        </pc:spChg>
        <pc:spChg chg="mod">
          <ac:chgData name="Pineau Christele" userId="c22f8a78-88ee-4a26-bcd1-efe8265c4d07" providerId="ADAL" clId="{68C2B312-D265-40C1-93E7-1F21E952A27A}" dt="2026-05-26T07:44:38.654" v="4" actId="1076"/>
          <ac:spMkLst>
            <pc:docMk/>
            <pc:sldMk cId="3498528766" sldId="338"/>
            <ac:spMk id="3" creationId="{1C3E735C-21B0-B869-A816-B0F498F3CF17}"/>
          </ac:spMkLst>
        </pc:spChg>
        <pc:spChg chg="mod">
          <ac:chgData name="Pineau Christele" userId="c22f8a78-88ee-4a26-bcd1-efe8265c4d07" providerId="ADAL" clId="{68C2B312-D265-40C1-93E7-1F21E952A27A}" dt="2026-05-26T07:46:04.227" v="32" actId="207"/>
          <ac:spMkLst>
            <pc:docMk/>
            <pc:sldMk cId="3498528766" sldId="338"/>
            <ac:spMk id="4" creationId="{896F45B5-FD68-F86E-2925-C06CAF5B506A}"/>
          </ac:spMkLst>
        </pc:spChg>
        <pc:spChg chg="mod">
          <ac:chgData name="Pineau Christele" userId="c22f8a78-88ee-4a26-bcd1-efe8265c4d07" providerId="ADAL" clId="{68C2B312-D265-40C1-93E7-1F21E952A27A}" dt="2026-05-26T07:46:09.523" v="33" actId="207"/>
          <ac:spMkLst>
            <pc:docMk/>
            <pc:sldMk cId="3498528766" sldId="338"/>
            <ac:spMk id="5" creationId="{6C0DD055-97DA-2EE1-6270-6675B4517335}"/>
          </ac:spMkLst>
        </pc:spChg>
        <pc:spChg chg="mod">
          <ac:chgData name="Pineau Christele" userId="c22f8a78-88ee-4a26-bcd1-efe8265c4d07" providerId="ADAL" clId="{68C2B312-D265-40C1-93E7-1F21E952A27A}" dt="2026-05-26T07:46:13.459" v="34" actId="207"/>
          <ac:spMkLst>
            <pc:docMk/>
            <pc:sldMk cId="3498528766" sldId="338"/>
            <ac:spMk id="6" creationId="{61C8B5EE-7C69-6BB8-C9E5-2123D8CF33D3}"/>
          </ac:spMkLst>
        </pc:spChg>
        <pc:spChg chg="add mod ord">
          <ac:chgData name="Pineau Christele" userId="c22f8a78-88ee-4a26-bcd1-efe8265c4d07" providerId="ADAL" clId="{68C2B312-D265-40C1-93E7-1F21E952A27A}" dt="2026-05-26T07:45:54.818" v="31" actId="167"/>
          <ac:spMkLst>
            <pc:docMk/>
            <pc:sldMk cId="3498528766" sldId="338"/>
            <ac:spMk id="7" creationId="{E497F263-3F8C-2520-B2A0-C8C177E00687}"/>
          </ac:spMkLst>
        </pc:spChg>
      </pc:sldChg>
      <pc:sldChg chg="del">
        <pc:chgData name="Pineau Christele" userId="c22f8a78-88ee-4a26-bcd1-efe8265c4d07" providerId="ADAL" clId="{68C2B312-D265-40C1-93E7-1F21E952A27A}" dt="2026-05-26T07:48:24.916" v="55" actId="2696"/>
        <pc:sldMkLst>
          <pc:docMk/>
          <pc:sldMk cId="200264945" sldId="352"/>
        </pc:sldMkLst>
      </pc:sldChg>
      <pc:sldChg chg="addSp delSp modSp mod">
        <pc:chgData name="Pineau Christele" userId="c22f8a78-88ee-4a26-bcd1-efe8265c4d07" providerId="ADAL" clId="{68C2B312-D265-40C1-93E7-1F21E952A27A}" dt="2026-05-26T07:52:01.236" v="69" actId="1076"/>
        <pc:sldMkLst>
          <pc:docMk/>
          <pc:sldMk cId="4287095577" sldId="353"/>
        </pc:sldMkLst>
        <pc:spChg chg="mod">
          <ac:chgData name="Pineau Christele" userId="c22f8a78-88ee-4a26-bcd1-efe8265c4d07" providerId="ADAL" clId="{68C2B312-D265-40C1-93E7-1F21E952A27A}" dt="2026-05-26T07:49:57.888" v="65" actId="1076"/>
          <ac:spMkLst>
            <pc:docMk/>
            <pc:sldMk cId="4287095577" sldId="353"/>
            <ac:spMk id="2" creationId="{874CF7DE-5C4F-8701-2862-BAEC26907279}"/>
          </ac:spMkLst>
        </pc:spChg>
        <pc:picChg chg="add mod">
          <ac:chgData name="Pineau Christele" userId="c22f8a78-88ee-4a26-bcd1-efe8265c4d07" providerId="ADAL" clId="{68C2B312-D265-40C1-93E7-1F21E952A27A}" dt="2026-05-26T07:52:01.236" v="69" actId="1076"/>
          <ac:picMkLst>
            <pc:docMk/>
            <pc:sldMk cId="4287095577" sldId="353"/>
            <ac:picMk id="5" creationId="{88EBFA80-EB36-1F4F-0B42-832477A53B20}"/>
          </ac:picMkLst>
        </pc:picChg>
        <pc:picChg chg="del">
          <ac:chgData name="Pineau Christele" userId="c22f8a78-88ee-4a26-bcd1-efe8265c4d07" providerId="ADAL" clId="{68C2B312-D265-40C1-93E7-1F21E952A27A}" dt="2026-05-26T07:50:02.967" v="66" actId="478"/>
          <ac:picMkLst>
            <pc:docMk/>
            <pc:sldMk cId="4287095577" sldId="353"/>
            <ac:picMk id="9" creationId="{90B9A248-ABD1-1468-0B96-6B59055F991A}"/>
          </ac:picMkLst>
        </pc:picChg>
      </pc:sldChg>
      <pc:sldChg chg="addSp delSp modSp mod delAnim">
        <pc:chgData name="Pineau Christele" userId="c22f8a78-88ee-4a26-bcd1-efe8265c4d07" providerId="ADAL" clId="{68C2B312-D265-40C1-93E7-1F21E952A27A}" dt="2026-05-26T07:55:33.399" v="91" actId="1076"/>
        <pc:sldMkLst>
          <pc:docMk/>
          <pc:sldMk cId="2118124774" sldId="354"/>
        </pc:sldMkLst>
        <pc:spChg chg="mod">
          <ac:chgData name="Pineau Christele" userId="c22f8a78-88ee-4a26-bcd1-efe8265c4d07" providerId="ADAL" clId="{68C2B312-D265-40C1-93E7-1F21E952A27A}" dt="2026-05-26T07:52:27.118" v="73" actId="1076"/>
          <ac:spMkLst>
            <pc:docMk/>
            <pc:sldMk cId="2118124774" sldId="354"/>
            <ac:spMk id="2" creationId="{874CF7DE-5C4F-8701-2862-BAEC26907279}"/>
          </ac:spMkLst>
        </pc:spChg>
        <pc:spChg chg="del mod">
          <ac:chgData name="Pineau Christele" userId="c22f8a78-88ee-4a26-bcd1-efe8265c4d07" providerId="ADAL" clId="{68C2B312-D265-40C1-93E7-1F21E952A27A}" dt="2026-05-26T07:54:06.301" v="82" actId="478"/>
          <ac:spMkLst>
            <pc:docMk/>
            <pc:sldMk cId="2118124774" sldId="354"/>
            <ac:spMk id="17" creationId="{E91AABE8-E4CB-1D79-4B98-C8FEB45DD08E}"/>
          </ac:spMkLst>
        </pc:spChg>
        <pc:picChg chg="mod">
          <ac:chgData name="Pineau Christele" userId="c22f8a78-88ee-4a26-bcd1-efe8265c4d07" providerId="ADAL" clId="{68C2B312-D265-40C1-93E7-1F21E952A27A}" dt="2026-05-26T07:55:33.399" v="91" actId="1076"/>
          <ac:picMkLst>
            <pc:docMk/>
            <pc:sldMk cId="2118124774" sldId="354"/>
            <ac:picMk id="3" creationId="{8B114D43-7FD0-E99B-CFCF-79887FB95B15}"/>
          </ac:picMkLst>
        </pc:picChg>
        <pc:picChg chg="del">
          <ac:chgData name="Pineau Christele" userId="c22f8a78-88ee-4a26-bcd1-efe8265c4d07" providerId="ADAL" clId="{68C2B312-D265-40C1-93E7-1F21E952A27A}" dt="2026-05-26T07:55:05.816" v="85" actId="478"/>
          <ac:picMkLst>
            <pc:docMk/>
            <pc:sldMk cId="2118124774" sldId="354"/>
            <ac:picMk id="5" creationId="{E0308936-6AFA-3F7B-9551-FB992400EAE8}"/>
          </ac:picMkLst>
        </pc:picChg>
        <pc:picChg chg="add mod ord">
          <ac:chgData name="Pineau Christele" userId="c22f8a78-88ee-4a26-bcd1-efe8265c4d07" providerId="ADAL" clId="{68C2B312-D265-40C1-93E7-1F21E952A27A}" dt="2026-05-26T07:53:41.403" v="79" actId="167"/>
          <ac:picMkLst>
            <pc:docMk/>
            <pc:sldMk cId="2118124774" sldId="354"/>
            <ac:picMk id="6" creationId="{72B02A34-E393-B59A-2BC2-42A716A30239}"/>
          </ac:picMkLst>
        </pc:picChg>
        <pc:picChg chg="del">
          <ac:chgData name="Pineau Christele" userId="c22f8a78-88ee-4a26-bcd1-efe8265c4d07" providerId="ADAL" clId="{68C2B312-D265-40C1-93E7-1F21E952A27A}" dt="2026-05-26T07:54:06.301" v="82" actId="478"/>
          <ac:picMkLst>
            <pc:docMk/>
            <pc:sldMk cId="2118124774" sldId="354"/>
            <ac:picMk id="8" creationId="{2034F6A2-C654-C115-4A02-FB9FA3FD3381}"/>
          </ac:picMkLst>
        </pc:picChg>
        <pc:picChg chg="add mod">
          <ac:chgData name="Pineau Christele" userId="c22f8a78-88ee-4a26-bcd1-efe8265c4d07" providerId="ADAL" clId="{68C2B312-D265-40C1-93E7-1F21E952A27A}" dt="2026-05-26T07:54:31.069" v="84" actId="1076"/>
          <ac:picMkLst>
            <pc:docMk/>
            <pc:sldMk cId="2118124774" sldId="354"/>
            <ac:picMk id="9" creationId="{31233564-6C68-B8C7-8873-3522E3D01FE8}"/>
          </ac:picMkLst>
        </pc:picChg>
        <pc:picChg chg="add mod">
          <ac:chgData name="Pineau Christele" userId="c22f8a78-88ee-4a26-bcd1-efe8265c4d07" providerId="ADAL" clId="{68C2B312-D265-40C1-93E7-1F21E952A27A}" dt="2026-05-26T07:55:32.106" v="90" actId="1076"/>
          <ac:picMkLst>
            <pc:docMk/>
            <pc:sldMk cId="2118124774" sldId="354"/>
            <ac:picMk id="13" creationId="{C029D1F2-0040-1791-1706-E8FC5BE42B5C}"/>
          </ac:picMkLst>
        </pc:picChg>
        <pc:picChg chg="del">
          <ac:chgData name="Pineau Christele" userId="c22f8a78-88ee-4a26-bcd1-efe8265c4d07" providerId="ADAL" clId="{68C2B312-D265-40C1-93E7-1F21E952A27A}" dt="2026-05-26T07:53:17.522" v="74" actId="478"/>
          <ac:picMkLst>
            <pc:docMk/>
            <pc:sldMk cId="2118124774" sldId="354"/>
            <ac:picMk id="16" creationId="{25EF8664-44CC-B0DB-CC75-9252EE20C8F2}"/>
          </ac:picMkLst>
        </pc:picChg>
      </pc:sldChg>
      <pc:sldChg chg="modSp mod">
        <pc:chgData name="Pineau Christele" userId="c22f8a78-88ee-4a26-bcd1-efe8265c4d07" providerId="ADAL" clId="{68C2B312-D265-40C1-93E7-1F21E952A27A}" dt="2026-05-26T07:56:09.223" v="92" actId="1076"/>
        <pc:sldMkLst>
          <pc:docMk/>
          <pc:sldMk cId="1040965301" sldId="356"/>
        </pc:sldMkLst>
        <pc:spChg chg="mod">
          <ac:chgData name="Pineau Christele" userId="c22f8a78-88ee-4a26-bcd1-efe8265c4d07" providerId="ADAL" clId="{68C2B312-D265-40C1-93E7-1F21E952A27A}" dt="2026-05-26T07:56:09.223" v="92" actId="1076"/>
          <ac:spMkLst>
            <pc:docMk/>
            <pc:sldMk cId="1040965301" sldId="356"/>
            <ac:spMk id="2" creationId="{874CF7DE-5C4F-8701-2862-BAEC26907279}"/>
          </ac:spMkLst>
        </pc:spChg>
      </pc:sldChg>
      <pc:sldChg chg="addSp delSp modSp mod">
        <pc:chgData name="Pineau Christele" userId="c22f8a78-88ee-4a26-bcd1-efe8265c4d07" providerId="ADAL" clId="{68C2B312-D265-40C1-93E7-1F21E952A27A}" dt="2026-05-26T07:52:19.419" v="72"/>
        <pc:sldMkLst>
          <pc:docMk/>
          <pc:sldMk cId="3921845087" sldId="357"/>
        </pc:sldMkLst>
        <pc:spChg chg="add mod">
          <ac:chgData name="Pineau Christele" userId="c22f8a78-88ee-4a26-bcd1-efe8265c4d07" providerId="ADAL" clId="{68C2B312-D265-40C1-93E7-1F21E952A27A}" dt="2026-05-26T07:52:19.419" v="72"/>
          <ac:spMkLst>
            <pc:docMk/>
            <pc:sldMk cId="3921845087" sldId="357"/>
            <ac:spMk id="3" creationId="{4AA1E5B2-8030-3013-8531-BFCABA3C746C}"/>
          </ac:spMkLst>
        </pc:spChg>
        <pc:spChg chg="del mod">
          <ac:chgData name="Pineau Christele" userId="c22f8a78-88ee-4a26-bcd1-efe8265c4d07" providerId="ADAL" clId="{68C2B312-D265-40C1-93E7-1F21E952A27A}" dt="2026-05-26T07:52:12.213" v="71" actId="478"/>
          <ac:spMkLst>
            <pc:docMk/>
            <pc:sldMk cId="3921845087" sldId="357"/>
            <ac:spMk id="4" creationId="{BA2C55AB-F430-A2DF-2176-2FBECD567B6F}"/>
          </ac:spMkLst>
        </pc:spChg>
      </pc:sldChg>
      <pc:sldChg chg="addSp delSp modSp mod">
        <pc:chgData name="Pineau Christele" userId="c22f8a78-88ee-4a26-bcd1-efe8265c4d07" providerId="ADAL" clId="{68C2B312-D265-40C1-93E7-1F21E952A27A}" dt="2026-05-26T07:58:48.282" v="131" actId="1076"/>
        <pc:sldMkLst>
          <pc:docMk/>
          <pc:sldMk cId="1736324256" sldId="358"/>
        </pc:sldMkLst>
        <pc:spChg chg="del mod">
          <ac:chgData name="Pineau Christele" userId="c22f8a78-88ee-4a26-bcd1-efe8265c4d07" providerId="ADAL" clId="{68C2B312-D265-40C1-93E7-1F21E952A27A}" dt="2026-05-26T07:56:58.355" v="100" actId="478"/>
          <ac:spMkLst>
            <pc:docMk/>
            <pc:sldMk cId="1736324256" sldId="358"/>
            <ac:spMk id="2" creationId="{874CF7DE-5C4F-8701-2862-BAEC26907279}"/>
          </ac:spMkLst>
        </pc:spChg>
        <pc:spChg chg="mod">
          <ac:chgData name="Pineau Christele" userId="c22f8a78-88ee-4a26-bcd1-efe8265c4d07" providerId="ADAL" clId="{68C2B312-D265-40C1-93E7-1F21E952A27A}" dt="2026-05-26T07:58:46.065" v="130" actId="1076"/>
          <ac:spMkLst>
            <pc:docMk/>
            <pc:sldMk cId="1736324256" sldId="358"/>
            <ac:spMk id="3" creationId="{E1624A46-D06A-4C0F-444C-50EB94EBADD2}"/>
          </ac:spMkLst>
        </pc:spChg>
        <pc:spChg chg="mod">
          <ac:chgData name="Pineau Christele" userId="c22f8a78-88ee-4a26-bcd1-efe8265c4d07" providerId="ADAL" clId="{68C2B312-D265-40C1-93E7-1F21E952A27A}" dt="2026-05-26T07:58:48.282" v="131" actId="1076"/>
          <ac:spMkLst>
            <pc:docMk/>
            <pc:sldMk cId="1736324256" sldId="358"/>
            <ac:spMk id="4" creationId="{4FBD8E40-666A-B82A-7591-18028833FF26}"/>
          </ac:spMkLst>
        </pc:spChg>
        <pc:spChg chg="add del mod">
          <ac:chgData name="Pineau Christele" userId="c22f8a78-88ee-4a26-bcd1-efe8265c4d07" providerId="ADAL" clId="{68C2B312-D265-40C1-93E7-1F21E952A27A}" dt="2026-05-26T07:58:43.969" v="129" actId="478"/>
          <ac:spMkLst>
            <pc:docMk/>
            <pc:sldMk cId="1736324256" sldId="358"/>
            <ac:spMk id="7" creationId="{1431A2EE-A998-03F5-F012-C881DE5A6901}"/>
          </ac:spMkLst>
        </pc:spChg>
      </pc:sldChg>
      <pc:sldChg chg="modSp mod ord">
        <pc:chgData name="Pineau Christele" userId="c22f8a78-88ee-4a26-bcd1-efe8265c4d07" providerId="ADAL" clId="{68C2B312-D265-40C1-93E7-1F21E952A27A}" dt="2026-05-26T07:48:47.629" v="59"/>
        <pc:sldMkLst>
          <pc:docMk/>
          <pc:sldMk cId="442822229" sldId="361"/>
        </pc:sldMkLst>
        <pc:spChg chg="mod">
          <ac:chgData name="Pineau Christele" userId="c22f8a78-88ee-4a26-bcd1-efe8265c4d07" providerId="ADAL" clId="{68C2B312-D265-40C1-93E7-1F21E952A27A}" dt="2026-05-26T07:46:24.619" v="35" actId="1076"/>
          <ac:spMkLst>
            <pc:docMk/>
            <pc:sldMk cId="442822229" sldId="361"/>
            <ac:spMk id="2" creationId="{874CF7DE-5C4F-8701-2862-BAEC26907279}"/>
          </ac:spMkLst>
        </pc:spChg>
        <pc:spChg chg="mod">
          <ac:chgData name="Pineau Christele" userId="c22f8a78-88ee-4a26-bcd1-efe8265c4d07" providerId="ADAL" clId="{68C2B312-D265-40C1-93E7-1F21E952A27A}" dt="2026-05-26T07:46:58.580" v="41" actId="27636"/>
          <ac:spMkLst>
            <pc:docMk/>
            <pc:sldMk cId="442822229" sldId="361"/>
            <ac:spMk id="3" creationId="{033B4A29-8F87-2C34-539D-293F76E12F8D}"/>
          </ac:spMkLst>
        </pc:spChg>
        <pc:spChg chg="mod">
          <ac:chgData name="Pineau Christele" userId="c22f8a78-88ee-4a26-bcd1-efe8265c4d07" providerId="ADAL" clId="{68C2B312-D265-40C1-93E7-1F21E952A27A}" dt="2026-05-26T07:46:55.186" v="39" actId="1076"/>
          <ac:spMkLst>
            <pc:docMk/>
            <pc:sldMk cId="442822229" sldId="361"/>
            <ac:spMk id="14" creationId="{C2E03D82-5265-2C09-5E48-06F6AF30489C}"/>
          </ac:spMkLst>
        </pc:spChg>
      </pc:sldChg>
      <pc:sldChg chg="del">
        <pc:chgData name="Pineau Christele" userId="c22f8a78-88ee-4a26-bcd1-efe8265c4d07" providerId="ADAL" clId="{68C2B312-D265-40C1-93E7-1F21E952A27A}" dt="2026-05-26T07:56:19.697" v="93" actId="47"/>
        <pc:sldMkLst>
          <pc:docMk/>
          <pc:sldMk cId="3103403735" sldId="364"/>
        </pc:sldMkLst>
      </pc:sldChg>
      <pc:sldChg chg="modSp mod">
        <pc:chgData name="Pineau Christele" userId="c22f8a78-88ee-4a26-bcd1-efe8265c4d07" providerId="ADAL" clId="{68C2B312-D265-40C1-93E7-1F21E952A27A}" dt="2026-05-26T07:49:44.549" v="64" actId="14100"/>
        <pc:sldMkLst>
          <pc:docMk/>
          <pc:sldMk cId="3961106670" sldId="365"/>
        </pc:sldMkLst>
        <pc:spChg chg="mod">
          <ac:chgData name="Pineau Christele" userId="c22f8a78-88ee-4a26-bcd1-efe8265c4d07" providerId="ADAL" clId="{68C2B312-D265-40C1-93E7-1F21E952A27A}" dt="2026-05-26T07:48:43.032" v="57" actId="108"/>
          <ac:spMkLst>
            <pc:docMk/>
            <pc:sldMk cId="3961106670" sldId="365"/>
            <ac:spMk id="3" creationId="{1C3E735C-21B0-B869-A816-B0F498F3CF17}"/>
          </ac:spMkLst>
        </pc:spChg>
        <pc:spChg chg="mod">
          <ac:chgData name="Pineau Christele" userId="c22f8a78-88ee-4a26-bcd1-efe8265c4d07" providerId="ADAL" clId="{68C2B312-D265-40C1-93E7-1F21E952A27A}" dt="2026-05-26T07:49:44.549" v="64" actId="14100"/>
          <ac:spMkLst>
            <pc:docMk/>
            <pc:sldMk cId="3961106670" sldId="365"/>
            <ac:spMk id="5" creationId="{6C0DD055-97DA-2EE1-6270-6675B4517335}"/>
          </ac:spMkLst>
        </pc:spChg>
      </pc:sldChg>
      <pc:sldChg chg="del">
        <pc:chgData name="Pineau Christele" userId="c22f8a78-88ee-4a26-bcd1-efe8265c4d07" providerId="ADAL" clId="{68C2B312-D265-40C1-93E7-1F21E952A27A}" dt="2026-05-26T07:57:34.219" v="113" actId="47"/>
        <pc:sldMkLst>
          <pc:docMk/>
          <pc:sldMk cId="1985348941" sldId="366"/>
        </pc:sldMkLst>
      </pc:sldChg>
      <pc:sldChg chg="del">
        <pc:chgData name="Pineau Christele" userId="c22f8a78-88ee-4a26-bcd1-efe8265c4d07" providerId="ADAL" clId="{68C2B312-D265-40C1-93E7-1F21E952A27A}" dt="2026-05-26T07:58:12.159" v="127" actId="47"/>
        <pc:sldMkLst>
          <pc:docMk/>
          <pc:sldMk cId="234786390" sldId="370"/>
        </pc:sldMkLst>
      </pc:sldChg>
      <pc:sldChg chg="del">
        <pc:chgData name="Pineau Christele" userId="c22f8a78-88ee-4a26-bcd1-efe8265c4d07" providerId="ADAL" clId="{68C2B312-D265-40C1-93E7-1F21E952A27A}" dt="2026-05-26T07:57:14.503" v="101" actId="47"/>
        <pc:sldMkLst>
          <pc:docMk/>
          <pc:sldMk cId="3187008074" sldId="375"/>
        </pc:sldMkLst>
      </pc:sldChg>
      <pc:sldChg chg="del">
        <pc:chgData name="Pineau Christele" userId="c22f8a78-88ee-4a26-bcd1-efe8265c4d07" providerId="ADAL" clId="{68C2B312-D265-40C1-93E7-1F21E952A27A}" dt="2026-05-26T07:57:16.872" v="104" actId="47"/>
        <pc:sldMkLst>
          <pc:docMk/>
          <pc:sldMk cId="685511013" sldId="376"/>
        </pc:sldMkLst>
      </pc:sldChg>
      <pc:sldChg chg="del">
        <pc:chgData name="Pineau Christele" userId="c22f8a78-88ee-4a26-bcd1-efe8265c4d07" providerId="ADAL" clId="{68C2B312-D265-40C1-93E7-1F21E952A27A}" dt="2026-05-26T07:57:38.550" v="116" actId="47"/>
        <pc:sldMkLst>
          <pc:docMk/>
          <pc:sldMk cId="2640920080" sldId="378"/>
        </pc:sldMkLst>
      </pc:sldChg>
      <pc:sldChg chg="del">
        <pc:chgData name="Pineau Christele" userId="c22f8a78-88ee-4a26-bcd1-efe8265c4d07" providerId="ADAL" clId="{68C2B312-D265-40C1-93E7-1F21E952A27A}" dt="2026-05-26T07:57:35.868" v="115" actId="47"/>
        <pc:sldMkLst>
          <pc:docMk/>
          <pc:sldMk cId="713115376" sldId="379"/>
        </pc:sldMkLst>
      </pc:sldChg>
      <pc:sldChg chg="del">
        <pc:chgData name="Pineau Christele" userId="c22f8a78-88ee-4a26-bcd1-efe8265c4d07" providerId="ADAL" clId="{68C2B312-D265-40C1-93E7-1F21E952A27A}" dt="2026-05-26T07:57:39.052" v="117" actId="47"/>
        <pc:sldMkLst>
          <pc:docMk/>
          <pc:sldMk cId="3233661549" sldId="380"/>
        </pc:sldMkLst>
      </pc:sldChg>
      <pc:sldChg chg="del">
        <pc:chgData name="Pineau Christele" userId="c22f8a78-88ee-4a26-bcd1-efe8265c4d07" providerId="ADAL" clId="{68C2B312-D265-40C1-93E7-1F21E952A27A}" dt="2026-05-26T07:57:48.443" v="122" actId="47"/>
        <pc:sldMkLst>
          <pc:docMk/>
          <pc:sldMk cId="2877607022" sldId="381"/>
        </pc:sldMkLst>
      </pc:sldChg>
      <pc:sldChg chg="del">
        <pc:chgData name="Pineau Christele" userId="c22f8a78-88ee-4a26-bcd1-efe8265c4d07" providerId="ADAL" clId="{68C2B312-D265-40C1-93E7-1F21E952A27A}" dt="2026-05-26T07:57:53.298" v="123" actId="47"/>
        <pc:sldMkLst>
          <pc:docMk/>
          <pc:sldMk cId="3993943431" sldId="382"/>
        </pc:sldMkLst>
      </pc:sldChg>
      <pc:sldChg chg="mod modShow">
        <pc:chgData name="Pineau Christele" userId="c22f8a78-88ee-4a26-bcd1-efe8265c4d07" providerId="ADAL" clId="{68C2B312-D265-40C1-93E7-1F21E952A27A}" dt="2026-05-26T08:00:25.258" v="132" actId="729"/>
        <pc:sldMkLst>
          <pc:docMk/>
          <pc:sldMk cId="2895617691" sldId="397"/>
        </pc:sldMkLst>
      </pc:sldChg>
      <pc:sldChg chg="del">
        <pc:chgData name="Pineau Christele" userId="c22f8a78-88ee-4a26-bcd1-efe8265c4d07" providerId="ADAL" clId="{68C2B312-D265-40C1-93E7-1F21E952A27A}" dt="2026-05-26T07:58:13.124" v="128" actId="47"/>
        <pc:sldMkLst>
          <pc:docMk/>
          <pc:sldMk cId="594538953" sldId="398"/>
        </pc:sldMkLst>
      </pc:sldChg>
      <pc:sldChg chg="del">
        <pc:chgData name="Pineau Christele" userId="c22f8a78-88ee-4a26-bcd1-efe8265c4d07" providerId="ADAL" clId="{68C2B312-D265-40C1-93E7-1F21E952A27A}" dt="2026-05-26T07:57:31.978" v="112" actId="47"/>
        <pc:sldMkLst>
          <pc:docMk/>
          <pc:sldMk cId="4037518363" sldId="399"/>
        </pc:sldMkLst>
      </pc:sldChg>
      <pc:sldChg chg="del">
        <pc:chgData name="Pineau Christele" userId="c22f8a78-88ee-4a26-bcd1-efe8265c4d07" providerId="ADAL" clId="{68C2B312-D265-40C1-93E7-1F21E952A27A}" dt="2026-05-26T07:57:34.751" v="114" actId="47"/>
        <pc:sldMkLst>
          <pc:docMk/>
          <pc:sldMk cId="3251342806" sldId="400"/>
        </pc:sldMkLst>
      </pc:sldChg>
      <pc:sldChg chg="del">
        <pc:chgData name="Pineau Christele" userId="c22f8a78-88ee-4a26-bcd1-efe8265c4d07" providerId="ADAL" clId="{68C2B312-D265-40C1-93E7-1F21E952A27A}" dt="2026-05-26T07:57:15.320" v="102" actId="47"/>
        <pc:sldMkLst>
          <pc:docMk/>
          <pc:sldMk cId="3769797971" sldId="401"/>
        </pc:sldMkLst>
      </pc:sldChg>
      <pc:sldChg chg="del">
        <pc:chgData name="Pineau Christele" userId="c22f8a78-88ee-4a26-bcd1-efe8265c4d07" providerId="ADAL" clId="{68C2B312-D265-40C1-93E7-1F21E952A27A}" dt="2026-05-26T07:57:19.088" v="106" actId="47"/>
        <pc:sldMkLst>
          <pc:docMk/>
          <pc:sldMk cId="80120026" sldId="402"/>
        </pc:sldMkLst>
      </pc:sldChg>
      <pc:sldChg chg="del">
        <pc:chgData name="Pineau Christele" userId="c22f8a78-88ee-4a26-bcd1-efe8265c4d07" providerId="ADAL" clId="{68C2B312-D265-40C1-93E7-1F21E952A27A}" dt="2026-05-26T07:57:19.949" v="107" actId="47"/>
        <pc:sldMkLst>
          <pc:docMk/>
          <pc:sldMk cId="4263558365" sldId="403"/>
        </pc:sldMkLst>
      </pc:sldChg>
      <pc:sldChg chg="del">
        <pc:chgData name="Pineau Christele" userId="c22f8a78-88ee-4a26-bcd1-efe8265c4d07" providerId="ADAL" clId="{68C2B312-D265-40C1-93E7-1F21E952A27A}" dt="2026-05-26T07:57:21.338" v="108" actId="47"/>
        <pc:sldMkLst>
          <pc:docMk/>
          <pc:sldMk cId="40707685" sldId="404"/>
        </pc:sldMkLst>
      </pc:sldChg>
      <pc:sldChg chg="del">
        <pc:chgData name="Pineau Christele" userId="c22f8a78-88ee-4a26-bcd1-efe8265c4d07" providerId="ADAL" clId="{68C2B312-D265-40C1-93E7-1F21E952A27A}" dt="2026-05-26T07:57:22.701" v="110" actId="47"/>
        <pc:sldMkLst>
          <pc:docMk/>
          <pc:sldMk cId="1452290824" sldId="406"/>
        </pc:sldMkLst>
      </pc:sldChg>
      <pc:sldChg chg="del">
        <pc:chgData name="Pineau Christele" userId="c22f8a78-88ee-4a26-bcd1-efe8265c4d07" providerId="ADAL" clId="{68C2B312-D265-40C1-93E7-1F21E952A27A}" dt="2026-05-26T07:57:23.457" v="111" actId="47"/>
        <pc:sldMkLst>
          <pc:docMk/>
          <pc:sldMk cId="3544478983" sldId="407"/>
        </pc:sldMkLst>
      </pc:sldChg>
      <pc:sldChg chg="del">
        <pc:chgData name="Pineau Christele" userId="c22f8a78-88ee-4a26-bcd1-efe8265c4d07" providerId="ADAL" clId="{68C2B312-D265-40C1-93E7-1F21E952A27A}" dt="2026-05-26T07:57:16.113" v="103" actId="47"/>
        <pc:sldMkLst>
          <pc:docMk/>
          <pc:sldMk cId="3085686526" sldId="408"/>
        </pc:sldMkLst>
      </pc:sldChg>
      <pc:sldChg chg="del">
        <pc:chgData name="Pineau Christele" userId="c22f8a78-88ee-4a26-bcd1-efe8265c4d07" providerId="ADAL" clId="{68C2B312-D265-40C1-93E7-1F21E952A27A}" dt="2026-05-26T07:57:21.941" v="109" actId="47"/>
        <pc:sldMkLst>
          <pc:docMk/>
          <pc:sldMk cId="4033733153" sldId="409"/>
        </pc:sldMkLst>
      </pc:sldChg>
      <pc:sldChg chg="del">
        <pc:chgData name="Pineau Christele" userId="c22f8a78-88ee-4a26-bcd1-efe8265c4d07" providerId="ADAL" clId="{68C2B312-D265-40C1-93E7-1F21E952A27A}" dt="2026-05-26T07:58:10.536" v="126" actId="47"/>
        <pc:sldMkLst>
          <pc:docMk/>
          <pc:sldMk cId="2030820658" sldId="410"/>
        </pc:sldMkLst>
      </pc:sldChg>
      <pc:sldChg chg="del">
        <pc:chgData name="Pineau Christele" userId="c22f8a78-88ee-4a26-bcd1-efe8265c4d07" providerId="ADAL" clId="{68C2B312-D265-40C1-93E7-1F21E952A27A}" dt="2026-05-26T07:58:08.721" v="125" actId="47"/>
        <pc:sldMkLst>
          <pc:docMk/>
          <pc:sldMk cId="2321318881" sldId="4634"/>
        </pc:sldMkLst>
      </pc:sldChg>
      <pc:sldChg chg="del">
        <pc:chgData name="Pineau Christele" userId="c22f8a78-88ee-4a26-bcd1-efe8265c4d07" providerId="ADAL" clId="{68C2B312-D265-40C1-93E7-1F21E952A27A}" dt="2026-05-26T07:58:07.834" v="124" actId="47"/>
        <pc:sldMkLst>
          <pc:docMk/>
          <pc:sldMk cId="2287030680" sldId="4658"/>
        </pc:sldMkLst>
      </pc:sldChg>
      <pc:sldChg chg="del">
        <pc:chgData name="Pineau Christele" userId="c22f8a78-88ee-4a26-bcd1-efe8265c4d07" providerId="ADAL" clId="{68C2B312-D265-40C1-93E7-1F21E952A27A}" dt="2026-05-26T07:57:39.633" v="118" actId="47"/>
        <pc:sldMkLst>
          <pc:docMk/>
          <pc:sldMk cId="4289375315" sldId="4659"/>
        </pc:sldMkLst>
      </pc:sldChg>
      <pc:sldChg chg="del">
        <pc:chgData name="Pineau Christele" userId="c22f8a78-88ee-4a26-bcd1-efe8265c4d07" providerId="ADAL" clId="{68C2B312-D265-40C1-93E7-1F21E952A27A}" dt="2026-05-26T07:57:44.314" v="119" actId="47"/>
        <pc:sldMkLst>
          <pc:docMk/>
          <pc:sldMk cId="1376482440" sldId="4660"/>
        </pc:sldMkLst>
      </pc:sldChg>
      <pc:sldChg chg="del">
        <pc:chgData name="Pineau Christele" userId="c22f8a78-88ee-4a26-bcd1-efe8265c4d07" providerId="ADAL" clId="{68C2B312-D265-40C1-93E7-1F21E952A27A}" dt="2026-05-26T07:57:45.416" v="120" actId="47"/>
        <pc:sldMkLst>
          <pc:docMk/>
          <pc:sldMk cId="239574922" sldId="4661"/>
        </pc:sldMkLst>
      </pc:sldChg>
      <pc:sldChg chg="del">
        <pc:chgData name="Pineau Christele" userId="c22f8a78-88ee-4a26-bcd1-efe8265c4d07" providerId="ADAL" clId="{68C2B312-D265-40C1-93E7-1F21E952A27A}" dt="2026-05-26T07:57:46.405" v="121" actId="47"/>
        <pc:sldMkLst>
          <pc:docMk/>
          <pc:sldMk cId="2088423105" sldId="4662"/>
        </pc:sldMkLst>
      </pc:sldChg>
      <pc:sldChg chg="delSp modSp add mod delAnim">
        <pc:chgData name="Pineau Christele" userId="c22f8a78-88ee-4a26-bcd1-efe8265c4d07" providerId="ADAL" clId="{68C2B312-D265-40C1-93E7-1F21E952A27A}" dt="2026-05-26T07:56:52.380" v="99" actId="1076"/>
        <pc:sldMkLst>
          <pc:docMk/>
          <pc:sldMk cId="2950234946" sldId="4663"/>
        </pc:sldMkLst>
        <pc:spChg chg="mod">
          <ac:chgData name="Pineau Christele" userId="c22f8a78-88ee-4a26-bcd1-efe8265c4d07" providerId="ADAL" clId="{68C2B312-D265-40C1-93E7-1F21E952A27A}" dt="2026-05-26T07:56:52.380" v="99" actId="1076"/>
          <ac:spMkLst>
            <pc:docMk/>
            <pc:sldMk cId="2950234946" sldId="4663"/>
            <ac:spMk id="2" creationId="{661F86C5-D656-ABED-6BD8-43F8384F9609}"/>
          </ac:spMkLst>
        </pc:spChg>
        <pc:spChg chg="del">
          <ac:chgData name="Pineau Christele" userId="c22f8a78-88ee-4a26-bcd1-efe8265c4d07" providerId="ADAL" clId="{68C2B312-D265-40C1-93E7-1F21E952A27A}" dt="2026-05-26T07:56:43.101" v="96" actId="478"/>
          <ac:spMkLst>
            <pc:docMk/>
            <pc:sldMk cId="2950234946" sldId="4663"/>
            <ac:spMk id="3" creationId="{6B3A55B8-D29C-B2D2-A375-E3E76DB87E7C}"/>
          </ac:spMkLst>
        </pc:spChg>
        <pc:spChg chg="del">
          <ac:chgData name="Pineau Christele" userId="c22f8a78-88ee-4a26-bcd1-efe8265c4d07" providerId="ADAL" clId="{68C2B312-D265-40C1-93E7-1F21E952A27A}" dt="2026-05-26T07:56:45.674" v="97" actId="478"/>
          <ac:spMkLst>
            <pc:docMk/>
            <pc:sldMk cId="2950234946" sldId="4663"/>
            <ac:spMk id="4" creationId="{96B0BE26-1760-51B2-CCA0-FA2E045AEBD3}"/>
          </ac:spMkLst>
        </pc:spChg>
        <pc:spChg chg="del">
          <ac:chgData name="Pineau Christele" userId="c22f8a78-88ee-4a26-bcd1-efe8265c4d07" providerId="ADAL" clId="{68C2B312-D265-40C1-93E7-1F21E952A27A}" dt="2026-05-26T07:56:47.398" v="98" actId="478"/>
          <ac:spMkLst>
            <pc:docMk/>
            <pc:sldMk cId="2950234946" sldId="4663"/>
            <ac:spMk id="5" creationId="{B00083AE-3DBE-6429-D9FF-0792F061689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4F5FC871-B91E-4579-B9C1-338C4D64B8C5}" type="datetimeFigureOut">
              <a:rPr lang="fr-FR" smtClean="0"/>
              <a:t>26/05/2026</a:t>
            </a:fld>
            <a:endParaRPr lang="fr-FR"/>
          </a:p>
        </p:txBody>
      </p:sp>
      <p:sp>
        <p:nvSpPr>
          <p:cNvPr id="4" name="Espace réservé de l'image des diapositives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2B04F7C-F94E-4087-8E4F-3D8B6004F617}" type="slidenum">
              <a:rPr lang="fr-FR" smtClean="0"/>
              <a:t>‹N°›</a:t>
            </a:fld>
            <a:endParaRPr lang="fr-FR"/>
          </a:p>
        </p:txBody>
      </p:sp>
    </p:spTree>
    <p:extLst>
      <p:ext uri="{BB962C8B-B14F-4D97-AF65-F5344CB8AC3E}">
        <p14:creationId xmlns:p14="http://schemas.microsoft.com/office/powerpoint/2010/main" val="4220941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u="sng" baseline="0" dirty="0">
                <a:solidFill>
                  <a:schemeClr val="accent1"/>
                </a:solidFill>
                <a:uFill>
                  <a:solidFill>
                    <a:srgbClr val="FFFF00"/>
                  </a:solidFill>
                </a:uFill>
                <a:latin typeface="Calibri Light"/>
                <a:ea typeface="Calibri Light"/>
                <a:cs typeface="Calibri Light"/>
              </a:rPr>
              <a:t>Vous commercialisez </a:t>
            </a:r>
            <a:r>
              <a:rPr lang="fr-FR" sz="1200" b="0" u="sng" baseline="0" dirty="0">
                <a:solidFill>
                  <a:schemeClr val="accent1"/>
                </a:solidFill>
                <a:highlight>
                  <a:srgbClr val="FFFF00"/>
                </a:highlight>
                <a:uFill>
                  <a:solidFill>
                    <a:srgbClr val="FFFF00"/>
                  </a:solidFill>
                </a:uFill>
                <a:latin typeface="Calibri Light"/>
                <a:ea typeface="Calibri Light"/>
                <a:cs typeface="Calibri Light"/>
              </a:rPr>
              <a:t>des produits carnés de bovins, porcs ou autres espèces de boucherie en circuits courts et vous avez besoin de connaître précisément la rentabilité de cette activité. Vous pouvez pour cela utiliser l’outil de calcul en ligne gratuit développé dans le cadre du projet VICTOR. Découvrez dans cette animation la méthode de calcul retenue et les données à préparer.</a:t>
            </a:r>
          </a:p>
          <a:p>
            <a:endParaRPr lang="fr-FR" dirty="0"/>
          </a:p>
        </p:txBody>
      </p:sp>
      <p:sp>
        <p:nvSpPr>
          <p:cNvPr id="4" name="Espace réservé du numéro de diapositive 3"/>
          <p:cNvSpPr>
            <a:spLocks noGrp="1"/>
          </p:cNvSpPr>
          <p:nvPr>
            <p:ph type="sldNum" sz="quarter" idx="5"/>
          </p:nvPr>
        </p:nvSpPr>
        <p:spPr/>
        <p:txBody>
          <a:bodyPr/>
          <a:lstStyle/>
          <a:p>
            <a:fld id="{32B04F7C-F94E-4087-8E4F-3D8B6004F617}" type="slidenum">
              <a:rPr lang="fr-FR" smtClean="0"/>
              <a:t>1</a:t>
            </a:fld>
            <a:endParaRPr lang="fr-FR"/>
          </a:p>
        </p:txBody>
      </p:sp>
    </p:spTree>
    <p:extLst>
      <p:ext uri="{BB962C8B-B14F-4D97-AF65-F5344CB8AC3E}">
        <p14:creationId xmlns:p14="http://schemas.microsoft.com/office/powerpoint/2010/main" val="3972132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200" i="1" dirty="0"/>
              <a:t>Consigne graphique - Idéal : faire une animation où on repart du schéma charges/produits de la diapo 2 en pleine diapo, on entoure en rouge le point que l’on va détailler, on diminue la taille du schéma pour le mettre dans le coin en bas à droite et on affiche la question. Si c’est possible reprendre le même principe pour les parties suivantes.</a:t>
            </a:r>
          </a:p>
          <a:p>
            <a:endParaRPr lang="fr-FR" sz="1200" dirty="0"/>
          </a:p>
          <a:p>
            <a:r>
              <a:rPr lang="fr-FR" sz="1200" dirty="0"/>
              <a:t>Intéressons-nous maintenant aux charges en commençant par la 1</a:t>
            </a:r>
            <a:r>
              <a:rPr lang="fr-FR" sz="1200" baseline="30000" dirty="0"/>
              <a:t>ère</a:t>
            </a:r>
            <a:r>
              <a:rPr lang="fr-FR" sz="1200" dirty="0"/>
              <a:t> d’entre elles : l’achat des animaux à l’élevage.</a:t>
            </a:r>
          </a:p>
          <a:p>
            <a:r>
              <a:rPr lang="fr-FR" sz="1200" dirty="0"/>
              <a:t>Vous élevez ces animaux sur votre élevage et vous les transformez pour les vendre en circuit court. Leur coût doit être pris en compte : </a:t>
            </a:r>
            <a:r>
              <a:rPr lang="fr-FR" dirty="0"/>
              <a:t>quel prix retenir pour l’achat de ces animaux à l’élevage ?</a:t>
            </a:r>
            <a:endParaRPr lang="en-US" i="1" dirty="0">
              <a:ea typeface="Calibri Light"/>
              <a:cs typeface="Calibri Light"/>
            </a:endParaRPr>
          </a:p>
        </p:txBody>
      </p:sp>
      <p:sp>
        <p:nvSpPr>
          <p:cNvPr id="4" name="Espace réservé du numéro de diapositive 3"/>
          <p:cNvSpPr>
            <a:spLocks noGrp="1"/>
          </p:cNvSpPr>
          <p:nvPr>
            <p:ph type="sldNum" sz="quarter" idx="5"/>
          </p:nvPr>
        </p:nvSpPr>
        <p:spPr/>
        <p:txBody>
          <a:bodyPr/>
          <a:lstStyle/>
          <a:p>
            <a:fld id="{32B04F7C-F94E-4087-8E4F-3D8B6004F617}" type="slidenum">
              <a:rPr lang="fr-FR" smtClean="0"/>
              <a:t>2</a:t>
            </a:fld>
            <a:endParaRPr lang="fr-FR"/>
          </a:p>
        </p:txBody>
      </p:sp>
    </p:spTree>
    <p:extLst>
      <p:ext uri="{BB962C8B-B14F-4D97-AF65-F5344CB8AC3E}">
        <p14:creationId xmlns:p14="http://schemas.microsoft.com/office/powerpoint/2010/main" val="36826750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200" i="1" dirty="0"/>
              <a:t>Consigne graphique - Idéal : faire une animation où on repart du schéma charges/produits de la diapo 2 en pleine diapo, on entoure en rouge le point que l’on va détailler, on diminue la taille du schéma pour le mettre dans le coin en bas à droite et on affiche la question. Si c’est possible reprendre le même principe pour les parties suivantes.</a:t>
            </a:r>
          </a:p>
          <a:p>
            <a:endParaRPr lang="fr-FR" sz="1200" dirty="0"/>
          </a:p>
          <a:p>
            <a:r>
              <a:rPr lang="fr-FR" sz="1200" dirty="0"/>
              <a:t>Intéressons-nous maintenant aux charges en commençant par la 1</a:t>
            </a:r>
            <a:r>
              <a:rPr lang="fr-FR" sz="1200" baseline="30000" dirty="0"/>
              <a:t>ère</a:t>
            </a:r>
            <a:r>
              <a:rPr lang="fr-FR" sz="1200" dirty="0"/>
              <a:t> d’entre elles : l’achat des animaux à l’élevage.</a:t>
            </a:r>
          </a:p>
          <a:p>
            <a:r>
              <a:rPr lang="fr-FR" sz="1200" dirty="0"/>
              <a:t>Vous élevez ces animaux sur votre élevage et vous les transformez pour les vendre en circuit court. Leur coût doit être pris en compte : </a:t>
            </a:r>
            <a:r>
              <a:rPr lang="fr-FR" dirty="0"/>
              <a:t>quel prix retenir pour l’achat de ces animaux à l’élevage ?</a:t>
            </a:r>
            <a:endParaRPr lang="en-US" i="1" dirty="0">
              <a:ea typeface="Calibri Light"/>
              <a:cs typeface="Calibri Light"/>
            </a:endParaRPr>
          </a:p>
        </p:txBody>
      </p:sp>
      <p:sp>
        <p:nvSpPr>
          <p:cNvPr id="4" name="Espace réservé du numéro de diapositive 3"/>
          <p:cNvSpPr>
            <a:spLocks noGrp="1"/>
          </p:cNvSpPr>
          <p:nvPr>
            <p:ph type="sldNum" sz="quarter" idx="5"/>
          </p:nvPr>
        </p:nvSpPr>
        <p:spPr/>
        <p:txBody>
          <a:bodyPr/>
          <a:lstStyle/>
          <a:p>
            <a:fld id="{32B04F7C-F94E-4087-8E4F-3D8B6004F617}" type="slidenum">
              <a:rPr lang="fr-FR" smtClean="0"/>
              <a:t>3</a:t>
            </a:fld>
            <a:endParaRPr lang="fr-FR"/>
          </a:p>
        </p:txBody>
      </p:sp>
    </p:spTree>
    <p:extLst>
      <p:ext uri="{BB962C8B-B14F-4D97-AF65-F5344CB8AC3E}">
        <p14:creationId xmlns:p14="http://schemas.microsoft.com/office/powerpoint/2010/main" val="3039289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2400" dirty="0"/>
              <a:t>Vous avez 3 possibilités : prendre</a:t>
            </a:r>
          </a:p>
          <a:p>
            <a:r>
              <a:rPr lang="fr-FR" sz="2400" dirty="0"/>
              <a:t>votre coût de production réel de votre élevage, à défaut prendre le prix de marché de l’animal ou enfin avoir votre propre estimation.</a:t>
            </a:r>
          </a:p>
          <a:p>
            <a:endParaRPr lang="fr-FR" sz="2400" dirty="0"/>
          </a:p>
          <a:p>
            <a:r>
              <a:rPr lang="fr-FR" sz="2400" i="1" dirty="0">
                <a:cs typeface="Calibri"/>
              </a:rPr>
              <a:t>Anim1</a:t>
            </a:r>
            <a:r>
              <a:rPr lang="fr-FR" sz="2400" dirty="0">
                <a:cs typeface="Calibri"/>
              </a:rPr>
              <a:t> : 1</a:t>
            </a:r>
            <a:r>
              <a:rPr lang="fr-FR" sz="2400" baseline="30000" dirty="0">
                <a:cs typeface="Calibri"/>
              </a:rPr>
              <a:t>er</a:t>
            </a:r>
            <a:r>
              <a:rPr lang="fr-FR" sz="2400" dirty="0">
                <a:cs typeface="Calibri"/>
              </a:rPr>
              <a:t> cas : vous </a:t>
            </a:r>
            <a:r>
              <a:rPr lang="fr-FR" sz="2400" dirty="0"/>
              <a:t> connaissez le coût de production réel de vos animaux. </a:t>
            </a:r>
            <a:endParaRPr lang="fr-FR" dirty="0"/>
          </a:p>
          <a:p>
            <a:pPr lvl="1"/>
            <a:endParaRPr lang="fr-FR" dirty="0"/>
          </a:p>
          <a:p>
            <a:r>
              <a:rPr lang="fr-FR" sz="2400" dirty="0">
                <a:cs typeface="Calibri"/>
              </a:rPr>
              <a:t>2</a:t>
            </a:r>
            <a:r>
              <a:rPr lang="fr-FR" sz="2400" baseline="30000" dirty="0">
                <a:cs typeface="Calibri"/>
              </a:rPr>
              <a:t>e</a:t>
            </a:r>
            <a:r>
              <a:rPr lang="fr-FR" sz="2400" dirty="0">
                <a:cs typeface="Calibri"/>
              </a:rPr>
              <a:t> cas : vous ne le connaissez pas. Vous devez quand même prendre en compte un prix de </a:t>
            </a:r>
            <a:r>
              <a:rPr lang="fr-FR" sz="2400" dirty="0">
                <a:ea typeface="Calibri"/>
                <a:cs typeface="Calibri"/>
              </a:rPr>
              <a:t>cession des animaux entre l’atelier d’élevage et l’atelier circuits courts. V</a:t>
            </a:r>
            <a:r>
              <a:rPr lang="fr-FR" dirty="0"/>
              <a:t>ous pouvez alors vous baser (</a:t>
            </a:r>
            <a:r>
              <a:rPr lang="fr-FR" i="1" dirty="0"/>
              <a:t>Anim2)</a:t>
            </a:r>
            <a:r>
              <a:rPr lang="fr-FR" dirty="0"/>
              <a:t> sur les prix constatés en filière longue pour les catégories d’animaux que vous travaillez ou utiliser les indicateurs de </a:t>
            </a:r>
            <a:r>
              <a:rPr lang="fr-FR" u="sng" dirty="0"/>
              <a:t>coût de production </a:t>
            </a:r>
            <a:r>
              <a:rPr lang="fr-FR" dirty="0"/>
              <a:t>de Loi </a:t>
            </a:r>
            <a:r>
              <a:rPr lang="fr-FR" dirty="0" err="1"/>
              <a:t>Egalim</a:t>
            </a:r>
            <a:r>
              <a:rPr lang="fr-FR" dirty="0"/>
              <a:t> .</a:t>
            </a:r>
          </a:p>
          <a:p>
            <a:endParaRPr lang="fr-FR" dirty="0"/>
          </a:p>
          <a:p>
            <a:r>
              <a:rPr lang="fr-FR" dirty="0"/>
              <a:t>Vous pouvez aussi mettre votre propre estimation </a:t>
            </a:r>
            <a:r>
              <a:rPr lang="fr-FR" i="1" dirty="0"/>
              <a:t>Anim3.</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800" i="1" kern="100" dirty="0">
                <a:effectLst/>
                <a:latin typeface="Aptos" panose="020B0004020202020204" pitchFamily="34" charset="0"/>
                <a:ea typeface="Aptos" panose="020B0004020202020204" pitchFamily="34" charset="0"/>
                <a:cs typeface="Times New Roman" panose="02020603050405020304" pitchFamily="18" charset="0"/>
              </a:rPr>
              <a:t>Nous allons détailler maintenant les 3 propositions pour que vous puissiez retenir celle qui vous convient.</a:t>
            </a:r>
            <a:endParaRPr lang="fr-FR"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32B04F7C-F94E-4087-8E4F-3D8B6004F617}" type="slidenum">
              <a:rPr lang="fr-FR" smtClean="0"/>
              <a:t>4</a:t>
            </a:fld>
            <a:endParaRPr lang="fr-FR"/>
          </a:p>
        </p:txBody>
      </p:sp>
    </p:spTree>
    <p:extLst>
      <p:ext uri="{BB962C8B-B14F-4D97-AF65-F5344CB8AC3E}">
        <p14:creationId xmlns:p14="http://schemas.microsoft.com/office/powerpoint/2010/main" val="2696017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Pour calculer le prix de revient de vos animaux, des outils sont à votre disposition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Si vous êtes en filière herbivore, l’outil COUT PROD  production permet de calculer le cout de production de votre élevage et d’en déduire le prix de revient de vos animaux. L’a</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ccès à l’outil se fait via des formations ou accompagnements individuels dispensés par les organismes de conseil (Chambre d’agriculture etc.).</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SI vous êtes éleveurs de porcs, vous pouvez aussi calculer votre prix de revient de vos animaux. L’outil de GTE (gestion technico-économique) </a:t>
            </a:r>
            <a:r>
              <a:rPr lang="fr-FR" sz="1800" dirty="0">
                <a:effectLst/>
                <a:latin typeface="Aptos" panose="020B0004020202020204" pitchFamily="34" charset="0"/>
                <a:ea typeface="Aptos" panose="020B0004020202020204" pitchFamily="34" charset="0"/>
                <a:cs typeface="Times New Roman" panose="02020603050405020304" pitchFamily="18" charset="0"/>
              </a:rPr>
              <a:t>des indicateurs techniques (GMQ, Indice de consommation…) et économiques (de la marge sur coût aliment au </a:t>
            </a:r>
            <a:r>
              <a:rPr lang="fr-FR" sz="1800" b="1" dirty="0">
                <a:effectLst/>
                <a:latin typeface="Aptos" panose="020B0004020202020204" pitchFamily="34" charset="0"/>
                <a:ea typeface="Aptos" panose="020B0004020202020204" pitchFamily="34" charset="0"/>
                <a:cs typeface="Times New Roman" panose="02020603050405020304" pitchFamily="18" charset="0"/>
              </a:rPr>
              <a:t>coût de production/kg </a:t>
            </a:r>
            <a:r>
              <a:rPr lang="fr-FR" sz="1800" b="1" dirty="0" err="1">
                <a:effectLst/>
                <a:latin typeface="Aptos" panose="020B0004020202020204" pitchFamily="34" charset="0"/>
                <a:ea typeface="Aptos" panose="020B0004020202020204" pitchFamily="34" charset="0"/>
                <a:cs typeface="Times New Roman" panose="02020603050405020304" pitchFamily="18" charset="0"/>
              </a:rPr>
              <a:t>carc</a:t>
            </a:r>
            <a:r>
              <a:rPr lang="fr-FR" sz="1800" b="1" dirty="0">
                <a:effectLst/>
                <a:latin typeface="Aptos" panose="020B0004020202020204" pitchFamily="34" charset="0"/>
                <a:ea typeface="Aptos" panose="020B0004020202020204" pitchFamily="34" charset="0"/>
                <a:cs typeface="Times New Roman" panose="02020603050405020304" pitchFamily="18" charset="0"/>
              </a:rPr>
              <a:t> main d’œuvre éleveur inclue</a:t>
            </a:r>
            <a:r>
              <a:rPr lang="fr-FR" sz="1800" dirty="0">
                <a:effectLst/>
                <a:latin typeface="Aptos" panose="020B0004020202020204" pitchFamily="34" charset="0"/>
                <a:ea typeface="Aptos" panose="020B0004020202020204" pitchFamily="34" charset="0"/>
                <a:cs typeface="Times New Roman" panose="02020603050405020304" pitchFamily="18" charset="0"/>
              </a:rPr>
              <a:t> ).Si vous êtes en contrat, certains groupements proposent des outils de calcul à leurs adhérents.</a:t>
            </a:r>
            <a:endParaRPr lang="fr-FR"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Des organismes de conseil ou de gestion peuvent vous aider à déterminer vos coûts de production.</a:t>
            </a:r>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5</a:t>
            </a:fld>
            <a:endParaRPr lang="fr-FR"/>
          </a:p>
        </p:txBody>
      </p:sp>
    </p:spTree>
    <p:extLst>
      <p:ext uri="{BB962C8B-B14F-4D97-AF65-F5344CB8AC3E}">
        <p14:creationId xmlns:p14="http://schemas.microsoft.com/office/powerpoint/2010/main" val="403527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D’autre part vous avez renseigné le nombre, le poids et le prix de vente des principales catégories commerciales produites Cela vous permet d’obtenir le prix de revient de chacune des catégories vendues..</a:t>
            </a:r>
            <a:r>
              <a:rPr lang="fr-FR" i="1" dirty="0"/>
              <a:t>Anim3.</a:t>
            </a:r>
          </a:p>
          <a:p>
            <a:r>
              <a:rPr lang="fr-FR" i="0" dirty="0"/>
              <a:t>Ainsi dans cet exemple  15 vaches de réformes ont été commercialisées sur l’année, pour un poids moyen de 430 kilo carcasse et un prix de vente de 5,30 €/kilo carcasse. Le prix de revient est donc de 6,03 €/kilo. Cela signifie que si je cède ma vache à  ce prix, l’ensemble des charges sont couvertes par les produits et la rémunération à 2 SMIC est assurée.</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C’est ce prix de revient que vous pouvez utiliser comme valeur de cession de vos bovins, ovins caprins à votre atelier circuits courts.</a:t>
            </a:r>
          </a:p>
          <a:p>
            <a:endParaRPr lang="fr-FR" i="0" dirty="0"/>
          </a:p>
          <a:p>
            <a:r>
              <a:rPr lang="fr-FR" i="0" dirty="0">
                <a:solidFill>
                  <a:srgbClr val="FF0000"/>
                </a:solidFill>
              </a:rPr>
              <a:t>Donc le cas présent , l’ensemble des produits ne couvre pas le coût de production.il faudrait augmenter de 73 centimes le prix de vente. Différence entre les 6,03 et les 5,3 €/</a:t>
            </a:r>
            <a:r>
              <a:rPr lang="fr-FR" i="0" dirty="0" err="1">
                <a:solidFill>
                  <a:srgbClr val="FF0000"/>
                </a:solidFill>
              </a:rPr>
              <a:t>kgc</a:t>
            </a:r>
            <a:r>
              <a:rPr lang="fr-FR" i="0" dirty="0">
                <a:solidFill>
                  <a:srgbClr val="FF0000"/>
                </a:solidFill>
              </a:rPr>
              <a:t>.</a:t>
            </a:r>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6</a:t>
            </a:fld>
            <a:endParaRPr lang="fr-FR"/>
          </a:p>
        </p:txBody>
      </p:sp>
    </p:spTree>
    <p:extLst>
      <p:ext uri="{BB962C8B-B14F-4D97-AF65-F5344CB8AC3E}">
        <p14:creationId xmlns:p14="http://schemas.microsoft.com/office/powerpoint/2010/main" val="3054039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n’avez pas de coût de production récent ou vous ne souhaitez pas en calculer, pas de souci. Vous avez le choix pour actualiser vos prix. </a:t>
            </a:r>
          </a:p>
          <a:p>
            <a:r>
              <a:rPr lang="fr-FR" dirty="0"/>
              <a:t>France </a:t>
            </a:r>
            <a:r>
              <a:rPr lang="fr-FR" dirty="0" err="1"/>
              <a:t>Agrimer</a:t>
            </a:r>
            <a:r>
              <a:rPr lang="fr-FR" dirty="0"/>
              <a:t> publie des cotations qui sont publiques et accessibles pour les herbivores. Pour les porcs, vous pouvez utiliser soit les prix utilisés lors des GTE soit les cotations du marchés au cadran. Nous allons détailler à suivre comment facilement y avoir accès.</a:t>
            </a:r>
          </a:p>
          <a:p>
            <a:r>
              <a:rPr lang="fr-FR" dirty="0"/>
              <a:t>Pour l’instant nous ne disposons pas de données sous signe officiel de qualité ni en agriculture biologique.</a:t>
            </a:r>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32B04F7C-F94E-4087-8E4F-3D8B6004F617}" type="slidenum">
              <a:rPr lang="fr-FR" smtClean="0"/>
              <a:t>7</a:t>
            </a:fld>
            <a:endParaRPr lang="fr-FR"/>
          </a:p>
        </p:txBody>
      </p:sp>
    </p:spTree>
    <p:extLst>
      <p:ext uri="{BB962C8B-B14F-4D97-AF65-F5344CB8AC3E}">
        <p14:creationId xmlns:p14="http://schemas.microsoft.com/office/powerpoint/2010/main" val="266137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êtes éleveurs de gros bovins. Vous n’avez pas de coût de production récent, pas de souci. Vous avez le choix pour actualiser vos prix. </a:t>
            </a:r>
          </a:p>
          <a:p>
            <a:r>
              <a:rPr lang="fr-FR" dirty="0"/>
              <a:t>A votre disposition, les cotations publiées par </a:t>
            </a:r>
            <a:r>
              <a:rPr lang="fr-FR" dirty="0" err="1"/>
              <a:t>FranceAgrimer</a:t>
            </a:r>
            <a:r>
              <a:rPr lang="fr-FR" dirty="0"/>
              <a:t> pour les jeunes bovins, vaches, génisses et bœufs vont vous permettre de choisir un prix moyen annuel correspondant à vos animaux. Ces prix dépendent de la conformation des animaux. A vous d’ajuster en fonction de la conformation de vos animaux.</a:t>
            </a:r>
          </a:p>
          <a:p>
            <a:endParaRPr lang="fr-FR"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Dans cet exemple, nous avons une série de prix qui démarre en 2008 et se termine en 2024. Vous souhaitez avoir des données plus actuelles. Deux possibilités s’offrent à vous,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b="1" i="1" dirty="0"/>
              <a:t>Anim 1.</a:t>
            </a:r>
            <a:r>
              <a:rPr lang="fr-FR" dirty="0"/>
              <a:t> Chaque mois de février le tableau est actualisé. Vous n’aurez qu’à cliquer sur le lien suivant pour avoir par exemple le prix moyen 2025.</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b="1" i="1" dirty="0"/>
              <a:t>Anim2</a:t>
            </a:r>
            <a:r>
              <a:rPr lang="fr-FR" dirty="0"/>
              <a:t> : Vous ne souhaitez pas attendre, cliquez sur ce second lien et vous aurez les données mensuelles via la publication tendances publiée chaque mois par l’Institut de l’élevage</a:t>
            </a:r>
          </a:p>
          <a:p>
            <a:endParaRPr lang="fr-FR" dirty="0"/>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8</a:t>
            </a:fld>
            <a:endParaRPr lang="fr-FR"/>
          </a:p>
        </p:txBody>
      </p:sp>
    </p:spTree>
    <p:extLst>
      <p:ext uri="{BB962C8B-B14F-4D97-AF65-F5344CB8AC3E}">
        <p14:creationId xmlns:p14="http://schemas.microsoft.com/office/powerpoint/2010/main" val="3904201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En cliquant sur le lien tendances </a:t>
            </a:r>
          </a:p>
          <a:p>
            <a:r>
              <a:rPr lang="fr-FR" dirty="0"/>
              <a:t>Vous ouvrirez une page web intitulée « Tendances lait viande »</a:t>
            </a:r>
          </a:p>
          <a:p>
            <a:r>
              <a:rPr lang="fr-FR" b="1" i="1" dirty="0"/>
              <a:t>Anim1 </a:t>
            </a:r>
            <a:r>
              <a:rPr lang="fr-FR" dirty="0"/>
              <a:t>Si vous descendez un peu sur la page vous trouverez l’encart viandes bovines qui vous permettra de trouver les prix des vaches et jeunes bovins. </a:t>
            </a:r>
            <a:r>
              <a:rPr lang="fr-FR" b="0" dirty="0"/>
              <a:t>Anim 2</a:t>
            </a:r>
            <a:r>
              <a:rPr lang="fr-FR" dirty="0"/>
              <a:t>Cliquez sur lire la suite. Vous avez des notes de conjonctures et sur la droite de l’article vous trouvez des sommaires. </a:t>
            </a:r>
            <a:r>
              <a:rPr lang="fr-FR" b="1" dirty="0"/>
              <a:t>Anim 3</a:t>
            </a:r>
            <a:r>
              <a:rPr lang="fr-FR" dirty="0"/>
              <a:t> Cliquez sur graphique et données. </a:t>
            </a:r>
          </a:p>
          <a:p>
            <a:r>
              <a:rPr lang="fr-FR" b="1" i="1" dirty="0"/>
              <a:t>Anim4</a:t>
            </a:r>
            <a:r>
              <a:rPr lang="fr-FR" dirty="0"/>
              <a:t> au fil du diaporama vous trouverez votre bonheur, à savoir par exemple le prix des cotations des vaches en France pour une conformation U ou R. A vous de faire votre choix en fonction de vos animaux.</a:t>
            </a:r>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9</a:t>
            </a:fld>
            <a:endParaRPr lang="fr-FR"/>
          </a:p>
        </p:txBody>
      </p:sp>
    </p:spTree>
    <p:extLst>
      <p:ext uri="{BB962C8B-B14F-4D97-AF65-F5344CB8AC3E}">
        <p14:creationId xmlns:p14="http://schemas.microsoft.com/office/powerpoint/2010/main" val="315547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êtes éleveurs d’ovins. Vous n’avez pas de coût de production récent, pas de souci. Vous avez le choix pour actualiser vos prix. </a:t>
            </a:r>
          </a:p>
          <a:p>
            <a:r>
              <a:rPr lang="fr-FR" dirty="0"/>
              <a:t>Les cotations publiées par </a:t>
            </a:r>
            <a:r>
              <a:rPr lang="fr-FR" dirty="0" err="1"/>
              <a:t>FranceAgrimer</a:t>
            </a:r>
            <a:r>
              <a:rPr lang="fr-FR" dirty="0"/>
              <a:t> sont reprises au sein de </a:t>
            </a:r>
            <a:r>
              <a:rPr lang="fr-FR" dirty="0" err="1"/>
              <a:t>tendances_lait_viande</a:t>
            </a:r>
            <a:r>
              <a:rPr lang="fr-FR" dirty="0"/>
              <a:t>, publication réalisée par le service GEB -IDELE.</a:t>
            </a:r>
          </a:p>
          <a:p>
            <a:endParaRPr lang="fr-FR"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Pour  retrouver chaque mois les tendances, cliquer le lien en bleu puis cliquez sur le graphique et données, qui vous donnera les dernières données mensuelles. </a:t>
            </a:r>
            <a:r>
              <a:rPr lang="fr-FR" b="1" i="1" dirty="0"/>
              <a:t>Anim 1 </a:t>
            </a:r>
            <a:r>
              <a:rPr lang="fr-FR" dirty="0"/>
              <a:t>Dans le cas présenté il s’agit des données de Juillet 2025 .</a:t>
            </a:r>
          </a:p>
          <a:p>
            <a:r>
              <a:rPr lang="fr-FR" dirty="0"/>
              <a:t>https://tendances-lait-viande.fr/category/viande-ovine/</a:t>
            </a:r>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10</a:t>
            </a:fld>
            <a:endParaRPr lang="fr-FR"/>
          </a:p>
        </p:txBody>
      </p:sp>
    </p:spTree>
    <p:extLst>
      <p:ext uri="{BB962C8B-B14F-4D97-AF65-F5344CB8AC3E}">
        <p14:creationId xmlns:p14="http://schemas.microsoft.com/office/powerpoint/2010/main" val="2024766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pouvez aussi utiliser les cotations disponibles qui sont  publiées par le marché du porc français </a:t>
            </a:r>
          </a:p>
          <a:p>
            <a:endParaRPr lang="fr-FR"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Pour  retrouver chaque mois les conjonctures de la semaine, du mois et de l’année réalisez les étapes suivants et vous aurez les prix qui s’affichent.</a:t>
            </a:r>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11</a:t>
            </a:fld>
            <a:endParaRPr lang="fr-FR"/>
          </a:p>
        </p:txBody>
      </p:sp>
    </p:spTree>
    <p:extLst>
      <p:ext uri="{BB962C8B-B14F-4D97-AF65-F5344CB8AC3E}">
        <p14:creationId xmlns:p14="http://schemas.microsoft.com/office/powerpoint/2010/main" val="28390675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1ACA6-399A-83F9-53DD-6C2AC917A0B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3CA5FE3-310D-0292-B076-67CD791CCE5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0644483D-D699-3F89-662B-DBD094F7255B}"/>
              </a:ext>
            </a:extLst>
          </p:cNvPr>
          <p:cNvSpPr>
            <a:spLocks noGrp="1"/>
          </p:cNvSpPr>
          <p:nvPr>
            <p:ph type="body" idx="1"/>
          </p:nvPr>
        </p:nvSpPr>
        <p:spPr/>
        <p:txBody>
          <a:bodyPr/>
          <a:lstStyle/>
          <a:p>
            <a:r>
              <a:rPr lang="fr-FR" dirty="0"/>
              <a:t>Vous avez vos propres références, utilisez les ..notamment su vous êtes sous signe officiel de qualité ou en agriculture biologique. </a:t>
            </a:r>
          </a:p>
          <a:p>
            <a:r>
              <a:rPr lang="fr-FR" b="1" i="1" dirty="0"/>
              <a:t>Anim 1 : </a:t>
            </a:r>
            <a:r>
              <a:rPr lang="fr-FR" dirty="0"/>
              <a:t>ça y est . Vous disposez de tous les éléments pour définir le prix de vente des animaux qui seront cédés à votre atelier. </a:t>
            </a:r>
          </a:p>
          <a:p>
            <a:r>
              <a:rPr lang="fr-FR" b="1" i="1" dirty="0"/>
              <a:t>Anim 2</a:t>
            </a:r>
            <a:r>
              <a:rPr lang="fr-FR" dirty="0"/>
              <a:t>Conserver ces prix près de vous, vous aurez besoin par espèce commercialisée et catégorie spécialisée du nombre d’animaux commercialisés sur l’exercice comptable choisi, de leur poids moyen en kilo de carcasse ou en poids total et enfin du prix de vente au kilo de carcasse ou par animal.</a:t>
            </a:r>
          </a:p>
          <a:p>
            <a:r>
              <a:rPr lang="fr-FR" b="1" i="1" dirty="0"/>
              <a:t>ANim3</a:t>
            </a:r>
            <a:r>
              <a:rPr lang="fr-FR" dirty="0"/>
              <a:t> : vous les avez notés, vous pouvez maintenant poursuivre sur l’outil calculette de la rentabilité. Bonne saisie à vous</a:t>
            </a:r>
          </a:p>
        </p:txBody>
      </p:sp>
      <p:sp>
        <p:nvSpPr>
          <p:cNvPr id="4" name="Espace réservé du numéro de diapositive 3">
            <a:extLst>
              <a:ext uri="{FF2B5EF4-FFF2-40B4-BE49-F238E27FC236}">
                <a16:creationId xmlns:a16="http://schemas.microsoft.com/office/drawing/2014/main" id="{D1A58574-E35C-EAD4-2A4A-E65AFD9638DC}"/>
              </a:ext>
            </a:extLst>
          </p:cNvPr>
          <p:cNvSpPr>
            <a:spLocks noGrp="1"/>
          </p:cNvSpPr>
          <p:nvPr>
            <p:ph type="sldNum" sz="quarter" idx="5"/>
          </p:nvPr>
        </p:nvSpPr>
        <p:spPr/>
        <p:txBody>
          <a:bodyPr/>
          <a:lstStyle/>
          <a:p>
            <a:fld id="{1AC397CE-F818-4769-B862-1BE076E2FD58}" type="slidenum">
              <a:rPr lang="fr-FR" smtClean="0"/>
              <a:t>12</a:t>
            </a:fld>
            <a:endParaRPr lang="fr-FR"/>
          </a:p>
        </p:txBody>
      </p:sp>
    </p:spTree>
    <p:extLst>
      <p:ext uri="{BB962C8B-B14F-4D97-AF65-F5344CB8AC3E}">
        <p14:creationId xmlns:p14="http://schemas.microsoft.com/office/powerpoint/2010/main" val="3505399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Vous avez vos propres références, utilisez les ..notamment su vous êtes sous signe officiel de qualité ou en agriculture biologique. </a:t>
            </a:r>
          </a:p>
          <a:p>
            <a:r>
              <a:rPr lang="fr-FR" b="1" i="1" dirty="0"/>
              <a:t>Anim 1 : </a:t>
            </a:r>
            <a:r>
              <a:rPr lang="fr-FR" dirty="0"/>
              <a:t>ça y est . Vous disposez de tous les éléments pour définir le prix de vente des animaux qui seront cédés à votre atelier. </a:t>
            </a:r>
          </a:p>
          <a:p>
            <a:r>
              <a:rPr lang="fr-FR" b="1" i="1" dirty="0"/>
              <a:t>Anim 2</a:t>
            </a:r>
            <a:r>
              <a:rPr lang="fr-FR" dirty="0"/>
              <a:t>Conserver ces prix près de vous, vous aurez besoin par espèce commercialisée et catégorie spécialisée du nombre d’animaux commercialisés sur l’exercice comptable choisi, de leur poids moyen en kilo de carcasse ou en poids total et enfin du prix de vente au kilo de carcasse ou par animal.</a:t>
            </a:r>
          </a:p>
          <a:p>
            <a:r>
              <a:rPr lang="fr-FR" b="1" i="1" dirty="0"/>
              <a:t>ANim3</a:t>
            </a:r>
            <a:r>
              <a:rPr lang="fr-FR" dirty="0"/>
              <a:t> : vous les avez notés, vous pouvez maintenant poursuivre sur l’outil calculette de la rentabilité. Bonne saisie à vous</a:t>
            </a:r>
          </a:p>
        </p:txBody>
      </p:sp>
      <p:sp>
        <p:nvSpPr>
          <p:cNvPr id="4" name="Espace réservé du numéro de diapositive 3"/>
          <p:cNvSpPr>
            <a:spLocks noGrp="1"/>
          </p:cNvSpPr>
          <p:nvPr>
            <p:ph type="sldNum" sz="quarter" idx="5"/>
          </p:nvPr>
        </p:nvSpPr>
        <p:spPr/>
        <p:txBody>
          <a:bodyPr/>
          <a:lstStyle/>
          <a:p>
            <a:fld id="{1AC397CE-F818-4769-B862-1BE076E2FD58}" type="slidenum">
              <a:rPr lang="fr-FR" smtClean="0"/>
              <a:t>13</a:t>
            </a:fld>
            <a:endParaRPr lang="fr-FR"/>
          </a:p>
        </p:txBody>
      </p:sp>
    </p:spTree>
    <p:extLst>
      <p:ext uri="{BB962C8B-B14F-4D97-AF65-F5344CB8AC3E}">
        <p14:creationId xmlns:p14="http://schemas.microsoft.com/office/powerpoint/2010/main" val="193021492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image" Target="../media/image1.emf"/><Relationship Id="rId16"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png"/><Relationship Id="rId19" Type="http://schemas.openxmlformats.org/officeDocument/2006/relationships/image" Target="../media/image18.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CD0C7E87-F7FB-B1AA-0C80-EAF61D900A2F}"/>
              </a:ext>
            </a:extLst>
          </p:cNvPr>
          <p:cNvPicPr>
            <a:picLocks noChangeAspect="1"/>
          </p:cNvPicPr>
          <p:nvPr/>
        </p:nvPicPr>
        <p:blipFill>
          <a:blip r:embed="rId2">
            <a:alphaModFix amt="50000"/>
          </a:blip>
          <a:stretch>
            <a:fillRect/>
          </a:stretch>
        </p:blipFill>
        <p:spPr>
          <a:xfrm>
            <a:off x="0" y="1122366"/>
            <a:ext cx="9144000" cy="5735637"/>
          </a:xfrm>
          <a:prstGeom prst="rect">
            <a:avLst/>
          </a:prstGeom>
        </p:spPr>
      </p:pic>
      <p:pic>
        <p:nvPicPr>
          <p:cNvPr id="8" name="Image 7">
            <a:extLst>
              <a:ext uri="{FF2B5EF4-FFF2-40B4-BE49-F238E27FC236}">
                <a16:creationId xmlns:a16="http://schemas.microsoft.com/office/drawing/2014/main" id="{06701C04-3D71-B086-3DFD-6E39B9FCCB0E}"/>
              </a:ext>
            </a:extLst>
          </p:cNvPr>
          <p:cNvPicPr>
            <a:picLocks noChangeAspect="1"/>
          </p:cNvPicPr>
          <p:nvPr/>
        </p:nvPicPr>
        <p:blipFill rotWithShape="1">
          <a:blip r:embed="rId3">
            <a:extLst>
              <a:ext uri="{28A0092B-C50C-407E-A947-70E740481C1C}">
                <a14:useLocalDpi xmlns:a14="http://schemas.microsoft.com/office/drawing/2010/main" val="0"/>
              </a:ext>
            </a:extLst>
          </a:blip>
          <a:srcRect l="17904"/>
          <a:stretch/>
        </p:blipFill>
        <p:spPr>
          <a:xfrm>
            <a:off x="-1" y="-9525"/>
            <a:ext cx="2528047" cy="2140186"/>
          </a:xfrm>
          <a:prstGeom prst="rect">
            <a:avLst/>
          </a:prstGeom>
        </p:spPr>
      </p:pic>
      <p:sp>
        <p:nvSpPr>
          <p:cNvPr id="2" name="Titre 1">
            <a:extLst>
              <a:ext uri="{FF2B5EF4-FFF2-40B4-BE49-F238E27FC236}">
                <a16:creationId xmlns:a16="http://schemas.microsoft.com/office/drawing/2014/main" id="{019FE7CE-AD4C-04AA-EF50-EBE8223E554D}"/>
              </a:ext>
            </a:extLst>
          </p:cNvPr>
          <p:cNvSpPr>
            <a:spLocks noGrp="1"/>
          </p:cNvSpPr>
          <p:nvPr>
            <p:ph type="ctrTitle"/>
          </p:nvPr>
        </p:nvSpPr>
        <p:spPr>
          <a:xfrm>
            <a:off x="1143000" y="1122363"/>
            <a:ext cx="6858000" cy="2387600"/>
          </a:xfrm>
        </p:spPr>
        <p:txBody>
          <a:bodyPr anchor="b"/>
          <a:lstStyle>
            <a:lvl1pPr algn="ctr">
              <a:defRPr sz="4500">
                <a:latin typeface="Berlin Sans FB" panose="020E0602020502020306" pitchFamily="34" charset="0"/>
              </a:defRPr>
            </a:lvl1pPr>
          </a:lstStyle>
          <a:p>
            <a:r>
              <a:rPr lang="fr-FR"/>
              <a:t>Modifiez le style du titre</a:t>
            </a:r>
          </a:p>
        </p:txBody>
      </p:sp>
      <p:sp>
        <p:nvSpPr>
          <p:cNvPr id="3" name="Sous-titre 2">
            <a:extLst>
              <a:ext uri="{FF2B5EF4-FFF2-40B4-BE49-F238E27FC236}">
                <a16:creationId xmlns:a16="http://schemas.microsoft.com/office/drawing/2014/main" id="{EB5AF251-6921-6A95-3DC2-CC102BA7CAF8}"/>
              </a:ext>
            </a:extLst>
          </p:cNvPr>
          <p:cNvSpPr>
            <a:spLocks noGrp="1"/>
          </p:cNvSpPr>
          <p:nvPr>
            <p:ph type="subTitle" idx="1"/>
          </p:nvPr>
        </p:nvSpPr>
        <p:spPr>
          <a:xfrm>
            <a:off x="1143000" y="3602038"/>
            <a:ext cx="6858000" cy="1655762"/>
          </a:xfrm>
        </p:spPr>
        <p:txBody>
          <a:bodyPr/>
          <a:lstStyle>
            <a:lvl1pPr marL="0" indent="0" algn="ctr">
              <a:buNone/>
              <a:defRPr sz="1800">
                <a:latin typeface="Berlin Sans FB" panose="020E0602020502020306"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pic>
        <p:nvPicPr>
          <p:cNvPr id="62" name="Image 61">
            <a:extLst>
              <a:ext uri="{FF2B5EF4-FFF2-40B4-BE49-F238E27FC236}">
                <a16:creationId xmlns:a16="http://schemas.microsoft.com/office/drawing/2014/main" id="{6E1BC284-E276-0F3F-D168-B0DE13237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983" y="6307248"/>
            <a:ext cx="792107" cy="540000"/>
          </a:xfrm>
          <a:prstGeom prst="rect">
            <a:avLst/>
          </a:prstGeom>
        </p:spPr>
      </p:pic>
      <p:pic>
        <p:nvPicPr>
          <p:cNvPr id="66" name="Image 65">
            <a:extLst>
              <a:ext uri="{FF2B5EF4-FFF2-40B4-BE49-F238E27FC236}">
                <a16:creationId xmlns:a16="http://schemas.microsoft.com/office/drawing/2014/main" id="{25CE7D7A-13C2-DD82-8A44-369FBAC99EB4}"/>
              </a:ext>
            </a:extLst>
          </p:cNvPr>
          <p:cNvPicPr>
            <a:picLocks noChangeAspect="1"/>
          </p:cNvPicPr>
          <p:nvPr/>
        </p:nvPicPr>
        <p:blipFill rotWithShape="1">
          <a:blip r:embed="rId5">
            <a:extLst>
              <a:ext uri="{28A0092B-C50C-407E-A947-70E740481C1C}">
                <a14:useLocalDpi xmlns:a14="http://schemas.microsoft.com/office/drawing/2010/main" val="0"/>
              </a:ext>
            </a:extLst>
          </a:blip>
          <a:srcRect l="21482" t="10963" r="10741" b="24645"/>
          <a:stretch/>
        </p:blipFill>
        <p:spPr>
          <a:xfrm>
            <a:off x="-2295" y="6307248"/>
            <a:ext cx="722285" cy="540000"/>
          </a:xfrm>
          <a:prstGeom prst="rect">
            <a:avLst/>
          </a:prstGeom>
        </p:spPr>
      </p:pic>
      <p:pic>
        <p:nvPicPr>
          <p:cNvPr id="68" name="Image 67">
            <a:extLst>
              <a:ext uri="{FF2B5EF4-FFF2-40B4-BE49-F238E27FC236}">
                <a16:creationId xmlns:a16="http://schemas.microsoft.com/office/drawing/2014/main" id="{09059B35-9E52-257F-4EBA-39DFCC47C51A}"/>
              </a:ext>
            </a:extLst>
          </p:cNvPr>
          <p:cNvPicPr>
            <a:picLocks noChangeAspect="1"/>
          </p:cNvPicPr>
          <p:nvPr/>
        </p:nvPicPr>
        <p:blipFill rotWithShape="1">
          <a:blip r:embed="rId6">
            <a:extLst>
              <a:ext uri="{28A0092B-C50C-407E-A947-70E740481C1C}">
                <a14:useLocalDpi xmlns:a14="http://schemas.microsoft.com/office/drawing/2010/main" val="0"/>
              </a:ext>
            </a:extLst>
          </a:blip>
          <a:srcRect l="20900" t="23815" r="22800" b="24106"/>
          <a:stretch/>
        </p:blipFill>
        <p:spPr>
          <a:xfrm>
            <a:off x="1608083" y="6307248"/>
            <a:ext cx="830483" cy="540000"/>
          </a:xfrm>
          <a:prstGeom prst="rect">
            <a:avLst/>
          </a:prstGeom>
        </p:spPr>
      </p:pic>
      <p:pic>
        <p:nvPicPr>
          <p:cNvPr id="70" name="Image 69" descr="Une image contenant texte&#10;&#10;Description générée automatiquement">
            <a:extLst>
              <a:ext uri="{FF2B5EF4-FFF2-40B4-BE49-F238E27FC236}">
                <a16:creationId xmlns:a16="http://schemas.microsoft.com/office/drawing/2014/main" id="{2363B47C-BF3C-6341-1DCC-A6F84C579CE5}"/>
              </a:ext>
            </a:extLst>
          </p:cNvPr>
          <p:cNvPicPr>
            <a:picLocks noChangeAspect="1"/>
          </p:cNvPicPr>
          <p:nvPr/>
        </p:nvPicPr>
        <p:blipFill rotWithShape="1">
          <a:blip r:embed="rId7">
            <a:extLst>
              <a:ext uri="{28A0092B-C50C-407E-A947-70E740481C1C}">
                <a14:useLocalDpi xmlns:a14="http://schemas.microsoft.com/office/drawing/2010/main" val="0"/>
              </a:ext>
            </a:extLst>
          </a:blip>
          <a:srcRect t="-1" r="74468" b="-1287"/>
          <a:stretch>
            <a:fillRect/>
          </a:stretch>
        </p:blipFill>
        <p:spPr>
          <a:xfrm>
            <a:off x="2486559" y="6307248"/>
            <a:ext cx="452499" cy="540000"/>
          </a:xfrm>
          <a:prstGeom prst="rect">
            <a:avLst/>
          </a:prstGeom>
          <a:solidFill>
            <a:schemeClr val="bg1"/>
          </a:solidFill>
        </p:spPr>
      </p:pic>
      <p:pic>
        <p:nvPicPr>
          <p:cNvPr id="86" name="Image 85">
            <a:extLst>
              <a:ext uri="{FF2B5EF4-FFF2-40B4-BE49-F238E27FC236}">
                <a16:creationId xmlns:a16="http://schemas.microsoft.com/office/drawing/2014/main" id="{948E3140-9702-D0E0-8E81-82426229592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76274" y="6307248"/>
            <a:ext cx="699757" cy="540000"/>
          </a:xfrm>
          <a:prstGeom prst="rect">
            <a:avLst/>
          </a:prstGeom>
          <a:solidFill>
            <a:schemeClr val="bg1"/>
          </a:solidFill>
        </p:spPr>
      </p:pic>
      <p:pic>
        <p:nvPicPr>
          <p:cNvPr id="88" name="Image 87" descr="Une image contenant texte&#10;&#10;Description générée automatiquement">
            <a:extLst>
              <a:ext uri="{FF2B5EF4-FFF2-40B4-BE49-F238E27FC236}">
                <a16:creationId xmlns:a16="http://schemas.microsoft.com/office/drawing/2014/main" id="{D408EBFF-6EF7-4255-80D4-A59FD765138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24021" y="6307248"/>
            <a:ext cx="634613" cy="540000"/>
          </a:xfrm>
          <a:prstGeom prst="rect">
            <a:avLst/>
          </a:prstGeom>
        </p:spPr>
      </p:pic>
      <p:pic>
        <p:nvPicPr>
          <p:cNvPr id="91" name="Image 90" descr="Une image contenant texte&#10;&#10;Description générée automatiquement">
            <a:extLst>
              <a:ext uri="{FF2B5EF4-FFF2-40B4-BE49-F238E27FC236}">
                <a16:creationId xmlns:a16="http://schemas.microsoft.com/office/drawing/2014/main" id="{998899E9-563C-FDBF-8B92-F875E57C8CF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781365" y="5059975"/>
            <a:ext cx="1247470" cy="395655"/>
          </a:xfrm>
          <a:prstGeom prst="rect">
            <a:avLst/>
          </a:prstGeom>
          <a:solidFill>
            <a:schemeClr val="bg1"/>
          </a:solidFill>
        </p:spPr>
      </p:pic>
      <p:pic>
        <p:nvPicPr>
          <p:cNvPr id="93" name="Image 92">
            <a:extLst>
              <a:ext uri="{FF2B5EF4-FFF2-40B4-BE49-F238E27FC236}">
                <a16:creationId xmlns:a16="http://schemas.microsoft.com/office/drawing/2014/main" id="{F53491EF-06BE-94AF-AC5C-5AF23D1CB6A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781365" y="5519041"/>
            <a:ext cx="1247470" cy="479565"/>
          </a:xfrm>
          <a:prstGeom prst="rect">
            <a:avLst/>
          </a:prstGeom>
          <a:solidFill>
            <a:schemeClr val="bg1"/>
          </a:solidFill>
        </p:spPr>
      </p:pic>
      <p:pic>
        <p:nvPicPr>
          <p:cNvPr id="95" name="Image 94">
            <a:extLst>
              <a:ext uri="{FF2B5EF4-FFF2-40B4-BE49-F238E27FC236}">
                <a16:creationId xmlns:a16="http://schemas.microsoft.com/office/drawing/2014/main" id="{7A3A56F0-F5A9-7C4F-ECBB-5D597D3FAFB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164222" y="6080163"/>
            <a:ext cx="626647" cy="754024"/>
          </a:xfrm>
          <a:prstGeom prst="rect">
            <a:avLst/>
          </a:prstGeom>
        </p:spPr>
      </p:pic>
      <p:pic>
        <p:nvPicPr>
          <p:cNvPr id="4" name="Image 3">
            <a:extLst>
              <a:ext uri="{FF2B5EF4-FFF2-40B4-BE49-F238E27FC236}">
                <a16:creationId xmlns:a16="http://schemas.microsoft.com/office/drawing/2014/main" id="{757B17A4-8EC8-E61D-4340-2733BC6B7D26}"/>
              </a:ext>
            </a:extLst>
          </p:cNvPr>
          <p:cNvPicPr>
            <a:picLocks noChangeAspect="1"/>
          </p:cNvPicPr>
          <p:nvPr/>
        </p:nvPicPr>
        <p:blipFill>
          <a:blip r:embed="rId13"/>
          <a:stretch>
            <a:fillRect/>
          </a:stretch>
        </p:blipFill>
        <p:spPr>
          <a:xfrm>
            <a:off x="6974541" y="25981"/>
            <a:ext cx="2169459" cy="870361"/>
          </a:xfrm>
          <a:prstGeom prst="rect">
            <a:avLst/>
          </a:prstGeom>
        </p:spPr>
      </p:pic>
      <p:pic>
        <p:nvPicPr>
          <p:cNvPr id="1033" name="Picture 9" descr="Une image contenant logo, Police, Graphique, graphisme&#10;&#10;Le contenu généré par l’IA peut être incorrect.">
            <a:extLst>
              <a:ext uri="{FF2B5EF4-FFF2-40B4-BE49-F238E27FC236}">
                <a16:creationId xmlns:a16="http://schemas.microsoft.com/office/drawing/2014/main" id="{47EED0AB-C629-843A-8E60-A468C128B03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7051" y="6307248"/>
            <a:ext cx="452499" cy="540000"/>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Une image contenant texte, logo, Police, Graphique&#10;&#10;Le contenu généré par l’IA peut être incorrect.">
            <a:extLst>
              <a:ext uri="{FF2B5EF4-FFF2-40B4-BE49-F238E27FC236}">
                <a16:creationId xmlns:a16="http://schemas.microsoft.com/office/drawing/2014/main" id="{17DDA1A7-C05C-4652-52B5-4F54DDEFA42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87543" y="6307248"/>
            <a:ext cx="468222" cy="540000"/>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Une image contenant logo, texte, Police, Graphique&#10;&#10;Le contenu généré par l’IA peut être incorrect.">
            <a:extLst>
              <a:ext uri="{FF2B5EF4-FFF2-40B4-BE49-F238E27FC236}">
                <a16:creationId xmlns:a16="http://schemas.microsoft.com/office/drawing/2014/main" id="{01AE690E-1C75-7804-8EA6-4CA95AB1FFD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53028" y="6300598"/>
            <a:ext cx="475253" cy="553307"/>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Une image contenant logo, Police, Graphique, graphisme&#10;&#10;Le contenu généré par l’IA peut être incorrect.">
            <a:extLst>
              <a:ext uri="{FF2B5EF4-FFF2-40B4-BE49-F238E27FC236}">
                <a16:creationId xmlns:a16="http://schemas.microsoft.com/office/drawing/2014/main" id="{38B52D4A-75BB-C8F8-125C-CF57B5A06EA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03758" y="6307248"/>
            <a:ext cx="468842" cy="540000"/>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Une image contenant texte, logo, Police, Graphique&#10;&#10;Le contenu généré par l’IA peut être incorrect.">
            <a:extLst>
              <a:ext uri="{FF2B5EF4-FFF2-40B4-BE49-F238E27FC236}">
                <a16:creationId xmlns:a16="http://schemas.microsoft.com/office/drawing/2014/main" id="{EFAEBC85-995E-EB1E-57C3-86012B249FD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20593" y="6307251"/>
            <a:ext cx="468225" cy="540001"/>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Une image contenant texte, logo, Police, Graphique&#10;&#10;Le contenu généré par l’IA peut être incorrect.">
            <a:extLst>
              <a:ext uri="{FF2B5EF4-FFF2-40B4-BE49-F238E27FC236}">
                <a16:creationId xmlns:a16="http://schemas.microsoft.com/office/drawing/2014/main" id="{B34B9724-93DD-8B39-DE3C-CFBAA4DBECA5}"/>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036811" y="6307248"/>
            <a:ext cx="468224" cy="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326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6861A6-4AF2-1428-69CC-6E2C946F1535}"/>
              </a:ext>
            </a:extLst>
          </p:cNvPr>
          <p:cNvSpPr>
            <a:spLocks noGrp="1"/>
          </p:cNvSpPr>
          <p:nvPr>
            <p:ph type="title"/>
          </p:nvPr>
        </p:nvSpPr>
        <p:spPr>
          <a:xfrm>
            <a:off x="1129062" y="134227"/>
            <a:ext cx="7386289" cy="1325563"/>
          </a:xfrm>
        </p:spPr>
        <p:txBody>
          <a:bodyPr/>
          <a:lstStyle>
            <a:lvl1pPr>
              <a:defRPr>
                <a:latin typeface="Berlin Sans FB" panose="020E0602020502020306" pitchFamily="34" charset="0"/>
              </a:defRPr>
            </a:lvl1pPr>
          </a:lstStyle>
          <a:p>
            <a:r>
              <a:rPr lang="fr-FR"/>
              <a:t>Modifiez le style du titre</a:t>
            </a:r>
          </a:p>
        </p:txBody>
      </p:sp>
      <p:sp>
        <p:nvSpPr>
          <p:cNvPr id="3" name="Espace réservé du contenu 2">
            <a:extLst>
              <a:ext uri="{FF2B5EF4-FFF2-40B4-BE49-F238E27FC236}">
                <a16:creationId xmlns:a16="http://schemas.microsoft.com/office/drawing/2014/main" id="{E7D66300-44CB-C48B-3010-A81A96CBBC5E}"/>
              </a:ext>
            </a:extLst>
          </p:cNvPr>
          <p:cNvSpPr>
            <a:spLocks noGrp="1"/>
          </p:cNvSpPr>
          <p:nvPr>
            <p:ph idx="1" hasCustomPrompt="1"/>
          </p:nvPr>
        </p:nvSpPr>
        <p:spPr/>
        <p:txBody>
          <a:bodyPr/>
          <a:lstStyle>
            <a:lvl1pPr marL="171450" indent="-171450">
              <a:buFontTx/>
              <a:buBlip>
                <a:blip r:embed="rId2"/>
              </a:buBlip>
              <a:defRPr/>
            </a:lvl1pPr>
          </a:lstStyle>
          <a:p>
            <a:pPr lvl="0"/>
            <a:r>
              <a:rPr lang="fr-FR"/>
              <a:t> 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A5DDCE9-7E4A-AF53-9DD8-2F7F5AEC6598}"/>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5" name="Espace réservé du pied de page 4">
            <a:extLst>
              <a:ext uri="{FF2B5EF4-FFF2-40B4-BE49-F238E27FC236}">
                <a16:creationId xmlns:a16="http://schemas.microsoft.com/office/drawing/2014/main" id="{EDB43758-5833-BEFE-4949-622D0BA3A9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365FFA-4534-5919-ED6A-2184AC1F3D01}"/>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9" name="Image 8">
            <a:extLst>
              <a:ext uri="{FF2B5EF4-FFF2-40B4-BE49-F238E27FC236}">
                <a16:creationId xmlns:a16="http://schemas.microsoft.com/office/drawing/2014/main" id="{E8F5B476-11DF-A1DE-E955-B19452DF8443}"/>
              </a:ext>
            </a:extLst>
          </p:cNvPr>
          <p:cNvPicPr>
            <a:picLocks noChangeAspect="1"/>
          </p:cNvPicPr>
          <p:nvPr/>
        </p:nvPicPr>
        <p:blipFill rotWithShape="1">
          <a:blip r:embed="rId3">
            <a:extLst>
              <a:ext uri="{28A0092B-C50C-407E-A947-70E740481C1C}">
                <a14:useLocalDpi xmlns:a14="http://schemas.microsoft.com/office/drawing/2010/main" val="0"/>
              </a:ext>
            </a:extLst>
          </a:blip>
          <a:srcRect l="17904"/>
          <a:stretch/>
        </p:blipFill>
        <p:spPr>
          <a:xfrm>
            <a:off x="1" y="309702"/>
            <a:ext cx="1129061" cy="950819"/>
          </a:xfrm>
          <a:prstGeom prst="rect">
            <a:avLst/>
          </a:prstGeom>
        </p:spPr>
      </p:pic>
    </p:spTree>
    <p:extLst>
      <p:ext uri="{BB962C8B-B14F-4D97-AF65-F5344CB8AC3E}">
        <p14:creationId xmlns:p14="http://schemas.microsoft.com/office/powerpoint/2010/main" val="222898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7B49908D-C1D4-031B-CDB6-5513BAFD9D8F}"/>
              </a:ext>
            </a:extLst>
          </p:cNvPr>
          <p:cNvPicPr>
            <a:picLocks noChangeAspect="1"/>
          </p:cNvPicPr>
          <p:nvPr/>
        </p:nvPicPr>
        <p:blipFill>
          <a:blip r:embed="rId2">
            <a:alphaModFix amt="50000"/>
          </a:blip>
          <a:stretch>
            <a:fillRect/>
          </a:stretch>
        </p:blipFill>
        <p:spPr>
          <a:xfrm>
            <a:off x="0" y="1122366"/>
            <a:ext cx="9144000" cy="5735637"/>
          </a:xfrm>
          <a:prstGeom prst="rect">
            <a:avLst/>
          </a:prstGeom>
        </p:spPr>
      </p:pic>
      <p:pic>
        <p:nvPicPr>
          <p:cNvPr id="7" name="Image 6">
            <a:extLst>
              <a:ext uri="{FF2B5EF4-FFF2-40B4-BE49-F238E27FC236}">
                <a16:creationId xmlns:a16="http://schemas.microsoft.com/office/drawing/2014/main" id="{B02621C0-0E57-962F-E231-FF62953C4C2E}"/>
              </a:ext>
            </a:extLst>
          </p:cNvPr>
          <p:cNvPicPr>
            <a:picLocks noChangeAspect="1"/>
          </p:cNvPicPr>
          <p:nvPr/>
        </p:nvPicPr>
        <p:blipFill rotWithShape="1">
          <a:blip r:embed="rId3">
            <a:extLst>
              <a:ext uri="{28A0092B-C50C-407E-A947-70E740481C1C}">
                <a14:useLocalDpi xmlns:a14="http://schemas.microsoft.com/office/drawing/2010/main" val="0"/>
              </a:ext>
            </a:extLst>
          </a:blip>
          <a:srcRect l="17904"/>
          <a:stretch/>
        </p:blipFill>
        <p:spPr>
          <a:xfrm>
            <a:off x="0" y="-9525"/>
            <a:ext cx="2312894" cy="1944254"/>
          </a:xfrm>
          <a:prstGeom prst="rect">
            <a:avLst/>
          </a:prstGeom>
        </p:spPr>
      </p:pic>
      <p:sp>
        <p:nvSpPr>
          <p:cNvPr id="2" name="Titre 1">
            <a:extLst>
              <a:ext uri="{FF2B5EF4-FFF2-40B4-BE49-F238E27FC236}">
                <a16:creationId xmlns:a16="http://schemas.microsoft.com/office/drawing/2014/main" id="{7BDA56E7-A1F2-8608-ABC4-CD9DBB935549}"/>
              </a:ext>
            </a:extLst>
          </p:cNvPr>
          <p:cNvSpPr>
            <a:spLocks noGrp="1"/>
          </p:cNvSpPr>
          <p:nvPr>
            <p:ph type="title"/>
          </p:nvPr>
        </p:nvSpPr>
        <p:spPr>
          <a:xfrm>
            <a:off x="623888" y="1709741"/>
            <a:ext cx="7886700" cy="2852737"/>
          </a:xfrm>
        </p:spPr>
        <p:txBody>
          <a:bodyPr anchor="b"/>
          <a:lstStyle>
            <a:lvl1pPr>
              <a:defRPr sz="4500">
                <a:latin typeface="Berlin Sans FB" panose="020E0602020502020306" pitchFamily="34" charset="0"/>
              </a:defRPr>
            </a:lvl1pPr>
          </a:lstStyle>
          <a:p>
            <a:r>
              <a:rPr lang="fr-FR"/>
              <a:t>Modifiez le style du titre</a:t>
            </a:r>
          </a:p>
        </p:txBody>
      </p:sp>
      <p:sp>
        <p:nvSpPr>
          <p:cNvPr id="3" name="Espace réservé du texte 2">
            <a:extLst>
              <a:ext uri="{FF2B5EF4-FFF2-40B4-BE49-F238E27FC236}">
                <a16:creationId xmlns:a16="http://schemas.microsoft.com/office/drawing/2014/main" id="{744B1586-A99F-C183-1EEA-84DF0E68477E}"/>
              </a:ext>
            </a:extLst>
          </p:cNvPr>
          <p:cNvSpPr>
            <a:spLocks noGrp="1"/>
          </p:cNvSpPr>
          <p:nvPr>
            <p:ph type="body" idx="1"/>
          </p:nvPr>
        </p:nvSpPr>
        <p:spPr>
          <a:xfrm>
            <a:off x="623888" y="4589466"/>
            <a:ext cx="7886700" cy="1500187"/>
          </a:xfrm>
        </p:spPr>
        <p:txBody>
          <a:bodyPr/>
          <a:lstStyle>
            <a:lvl1pPr marL="0" indent="0">
              <a:buNone/>
              <a:defRPr sz="1800">
                <a:solidFill>
                  <a:schemeClr val="tx1">
                    <a:tint val="75000"/>
                  </a:schemeClr>
                </a:solidFill>
                <a:latin typeface="Berlin Sans FB" panose="020E0602020502020306"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88418BD-EBDB-4D85-EFE8-BD442CFC2690}"/>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5" name="Espace réservé du pied de page 4">
            <a:extLst>
              <a:ext uri="{FF2B5EF4-FFF2-40B4-BE49-F238E27FC236}">
                <a16:creationId xmlns:a16="http://schemas.microsoft.com/office/drawing/2014/main" id="{340730F9-CEDB-EFE7-771B-3E6CD8D244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54DB5-A610-B42B-8244-A56E2E677BD9}"/>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10" name="Image 9">
            <a:extLst>
              <a:ext uri="{FF2B5EF4-FFF2-40B4-BE49-F238E27FC236}">
                <a16:creationId xmlns:a16="http://schemas.microsoft.com/office/drawing/2014/main" id="{41E68240-9DD5-8A2A-3BA7-66C18643AF00}"/>
              </a:ext>
            </a:extLst>
          </p:cNvPr>
          <p:cNvPicPr>
            <a:picLocks noChangeAspect="1"/>
          </p:cNvPicPr>
          <p:nvPr/>
        </p:nvPicPr>
        <p:blipFill>
          <a:blip r:embed="rId4"/>
          <a:stretch>
            <a:fillRect/>
          </a:stretch>
        </p:blipFill>
        <p:spPr>
          <a:xfrm>
            <a:off x="7453746" y="25167"/>
            <a:ext cx="1687286" cy="870361"/>
          </a:xfrm>
          <a:prstGeom prst="rect">
            <a:avLst/>
          </a:prstGeom>
        </p:spPr>
      </p:pic>
    </p:spTree>
    <p:extLst>
      <p:ext uri="{BB962C8B-B14F-4D97-AF65-F5344CB8AC3E}">
        <p14:creationId xmlns:p14="http://schemas.microsoft.com/office/powerpoint/2010/main" val="710019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CC6C08-573D-AA2D-A530-009414633E15}"/>
              </a:ext>
            </a:extLst>
          </p:cNvPr>
          <p:cNvSpPr>
            <a:spLocks noGrp="1"/>
          </p:cNvSpPr>
          <p:nvPr>
            <p:ph type="title"/>
          </p:nvPr>
        </p:nvSpPr>
        <p:spPr>
          <a:xfrm>
            <a:off x="1129063" y="95254"/>
            <a:ext cx="7386289" cy="1325563"/>
          </a:xfrm>
        </p:spPr>
        <p:txBody>
          <a:bodyPr/>
          <a:lstStyle>
            <a:lvl1pPr>
              <a:defRPr>
                <a:latin typeface="Berlin Sans FB" panose="020E0602020502020306" pitchFamily="34" charset="0"/>
              </a:defRPr>
            </a:lvl1pPr>
          </a:lstStyle>
          <a:p>
            <a:r>
              <a:rPr lang="fr-FR"/>
              <a:t>Modifiez le style du titre</a:t>
            </a:r>
          </a:p>
        </p:txBody>
      </p:sp>
      <p:sp>
        <p:nvSpPr>
          <p:cNvPr id="3" name="Espace réservé du contenu 2">
            <a:extLst>
              <a:ext uri="{FF2B5EF4-FFF2-40B4-BE49-F238E27FC236}">
                <a16:creationId xmlns:a16="http://schemas.microsoft.com/office/drawing/2014/main" id="{A81E558B-54AA-23DE-27F0-B93973FC7E9E}"/>
              </a:ext>
            </a:extLst>
          </p:cNvPr>
          <p:cNvSpPr>
            <a:spLocks noGrp="1"/>
          </p:cNvSpPr>
          <p:nvPr>
            <p:ph sz="half" idx="1" hasCustomPrompt="1"/>
          </p:nvPr>
        </p:nvSpPr>
        <p:spPr>
          <a:xfrm>
            <a:off x="628650" y="1825625"/>
            <a:ext cx="3886200" cy="4351338"/>
          </a:xfrm>
        </p:spPr>
        <p:txBody>
          <a:bodyPr/>
          <a:lstStyle>
            <a:lvl1pPr marL="171450" indent="-171450">
              <a:buFontTx/>
              <a:buBlip>
                <a:blip r:embed="rId2"/>
              </a:buBlip>
              <a:defRPr/>
            </a:lvl1pPr>
          </a:lstStyle>
          <a:p>
            <a:pPr lvl="0"/>
            <a:r>
              <a:rPr lang="fr-FR"/>
              <a:t> 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A174CD9-788D-4A4B-5826-2C3C2D05C89B}"/>
              </a:ext>
            </a:extLst>
          </p:cNvPr>
          <p:cNvSpPr>
            <a:spLocks noGrp="1"/>
          </p:cNvSpPr>
          <p:nvPr>
            <p:ph sz="half" idx="2" hasCustomPrompt="1"/>
          </p:nvPr>
        </p:nvSpPr>
        <p:spPr>
          <a:xfrm>
            <a:off x="4629150" y="1825625"/>
            <a:ext cx="3886200" cy="4351338"/>
          </a:xfrm>
        </p:spPr>
        <p:txBody>
          <a:bodyPr/>
          <a:lstStyle>
            <a:lvl1pPr marL="171450" indent="-171450">
              <a:buFontTx/>
              <a:buBlip>
                <a:blip r:embed="rId2"/>
              </a:buBlip>
              <a:defRPr/>
            </a:lvl1pPr>
          </a:lstStyle>
          <a:p>
            <a:pPr lvl="0"/>
            <a:r>
              <a:rPr lang="fr-FR"/>
              <a:t> 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79C9D97-59A2-C087-D730-784FC3C00334}"/>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6" name="Espace réservé du pied de page 5">
            <a:extLst>
              <a:ext uri="{FF2B5EF4-FFF2-40B4-BE49-F238E27FC236}">
                <a16:creationId xmlns:a16="http://schemas.microsoft.com/office/drawing/2014/main" id="{9A00F0E6-9EA5-C711-F86E-84B8C35170A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86B026E-9B3E-9CEF-207B-33685996E891}"/>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9" name="Image 8">
            <a:extLst>
              <a:ext uri="{FF2B5EF4-FFF2-40B4-BE49-F238E27FC236}">
                <a16:creationId xmlns:a16="http://schemas.microsoft.com/office/drawing/2014/main" id="{1A8C0C96-5E51-D99E-F440-D3BE4A763628}"/>
              </a:ext>
            </a:extLst>
          </p:cNvPr>
          <p:cNvPicPr>
            <a:picLocks noChangeAspect="1"/>
          </p:cNvPicPr>
          <p:nvPr/>
        </p:nvPicPr>
        <p:blipFill rotWithShape="1">
          <a:blip r:embed="rId3">
            <a:extLst>
              <a:ext uri="{28A0092B-C50C-407E-A947-70E740481C1C}">
                <a14:useLocalDpi xmlns:a14="http://schemas.microsoft.com/office/drawing/2010/main" val="0"/>
              </a:ext>
            </a:extLst>
          </a:blip>
          <a:srcRect l="17904"/>
          <a:stretch/>
        </p:blipFill>
        <p:spPr>
          <a:xfrm>
            <a:off x="1" y="309702"/>
            <a:ext cx="1129061" cy="950819"/>
          </a:xfrm>
          <a:prstGeom prst="rect">
            <a:avLst/>
          </a:prstGeom>
        </p:spPr>
      </p:pic>
    </p:spTree>
    <p:extLst>
      <p:ext uri="{BB962C8B-B14F-4D97-AF65-F5344CB8AC3E}">
        <p14:creationId xmlns:p14="http://schemas.microsoft.com/office/powerpoint/2010/main" val="4146883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11A390-D748-E213-08F0-58EE07051BF1}"/>
              </a:ext>
            </a:extLst>
          </p:cNvPr>
          <p:cNvSpPr>
            <a:spLocks noGrp="1"/>
          </p:cNvSpPr>
          <p:nvPr>
            <p:ph type="title"/>
          </p:nvPr>
        </p:nvSpPr>
        <p:spPr>
          <a:xfrm>
            <a:off x="1127871" y="97505"/>
            <a:ext cx="7387480" cy="1325563"/>
          </a:xfrm>
        </p:spPr>
        <p:txBody>
          <a:bodyPr/>
          <a:lstStyle>
            <a:lvl1pPr>
              <a:defRPr>
                <a:latin typeface="Berlin Sans FB" panose="020E0602020502020306" pitchFamily="34" charset="0"/>
              </a:defRPr>
            </a:lvl1pPr>
          </a:lstStyle>
          <a:p>
            <a:r>
              <a:rPr lang="fr-FR"/>
              <a:t>Modifiez le style du titre</a:t>
            </a:r>
          </a:p>
        </p:txBody>
      </p:sp>
      <p:sp>
        <p:nvSpPr>
          <p:cNvPr id="3" name="Espace réservé du texte 2">
            <a:extLst>
              <a:ext uri="{FF2B5EF4-FFF2-40B4-BE49-F238E27FC236}">
                <a16:creationId xmlns:a16="http://schemas.microsoft.com/office/drawing/2014/main" id="{50F8A32F-D1E7-2821-AF7B-2905C9F2192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A99E224-88E6-27C7-BC7C-1C6380110CEC}"/>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0593471-38B4-E9AA-11DD-95170A9AE92A}"/>
              </a:ext>
            </a:extLst>
          </p:cNvPr>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175F2A2-21C4-BE65-9653-356CE0748904}"/>
              </a:ext>
            </a:extLst>
          </p:cNvPr>
          <p:cNvSpPr>
            <a:spLocks noGrp="1"/>
          </p:cNvSpPr>
          <p:nvPr>
            <p:ph sz="quarter" idx="4"/>
          </p:nvPr>
        </p:nvSpPr>
        <p:spPr>
          <a:xfrm>
            <a:off x="4629151"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47190E7-A990-3A08-84E7-02FFD6FA93B6}"/>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8" name="Espace réservé du pied de page 7">
            <a:extLst>
              <a:ext uri="{FF2B5EF4-FFF2-40B4-BE49-F238E27FC236}">
                <a16:creationId xmlns:a16="http://schemas.microsoft.com/office/drawing/2014/main" id="{7DDD267B-1470-8677-9106-58870AB69E7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5EC3421-35F3-75D8-62DD-61CCA6DCA292}"/>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11" name="Image 10">
            <a:extLst>
              <a:ext uri="{FF2B5EF4-FFF2-40B4-BE49-F238E27FC236}">
                <a16:creationId xmlns:a16="http://schemas.microsoft.com/office/drawing/2014/main" id="{2254CBBE-0489-3282-1F77-17AD40171FFF}"/>
              </a:ext>
            </a:extLst>
          </p:cNvPr>
          <p:cNvPicPr>
            <a:picLocks noChangeAspect="1"/>
          </p:cNvPicPr>
          <p:nvPr/>
        </p:nvPicPr>
        <p:blipFill rotWithShape="1">
          <a:blip r:embed="rId2">
            <a:extLst>
              <a:ext uri="{28A0092B-C50C-407E-A947-70E740481C1C}">
                <a14:useLocalDpi xmlns:a14="http://schemas.microsoft.com/office/drawing/2010/main" val="0"/>
              </a:ext>
            </a:extLst>
          </a:blip>
          <a:srcRect l="17904"/>
          <a:stretch/>
        </p:blipFill>
        <p:spPr>
          <a:xfrm>
            <a:off x="1" y="309702"/>
            <a:ext cx="1129061" cy="950819"/>
          </a:xfrm>
          <a:prstGeom prst="rect">
            <a:avLst/>
          </a:prstGeom>
        </p:spPr>
      </p:pic>
    </p:spTree>
    <p:extLst>
      <p:ext uri="{BB962C8B-B14F-4D97-AF65-F5344CB8AC3E}">
        <p14:creationId xmlns:p14="http://schemas.microsoft.com/office/powerpoint/2010/main" val="1199104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7E798A-64EF-F855-85DC-7864D4877386}"/>
              </a:ext>
            </a:extLst>
          </p:cNvPr>
          <p:cNvSpPr>
            <a:spLocks noGrp="1"/>
          </p:cNvSpPr>
          <p:nvPr>
            <p:ph type="title"/>
          </p:nvPr>
        </p:nvSpPr>
        <p:spPr>
          <a:xfrm>
            <a:off x="1129063" y="104489"/>
            <a:ext cx="7386289" cy="1325563"/>
          </a:xfrm>
        </p:spPr>
        <p:txBody>
          <a:bodyPr/>
          <a:lstStyle>
            <a:lvl1pPr>
              <a:defRPr>
                <a:latin typeface="Berlin Sans FB" panose="020E0602020502020306" pitchFamily="34" charset="0"/>
              </a:defRPr>
            </a:lvl1pPr>
          </a:lstStyle>
          <a:p>
            <a:r>
              <a:rPr lang="fr-FR"/>
              <a:t>Modifiez le style du titre</a:t>
            </a:r>
          </a:p>
        </p:txBody>
      </p:sp>
      <p:sp>
        <p:nvSpPr>
          <p:cNvPr id="3" name="Espace réservé de la date 2">
            <a:extLst>
              <a:ext uri="{FF2B5EF4-FFF2-40B4-BE49-F238E27FC236}">
                <a16:creationId xmlns:a16="http://schemas.microsoft.com/office/drawing/2014/main" id="{B2561460-42FE-5BB1-0D34-6A0158CEF403}"/>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4" name="Espace réservé du pied de page 3">
            <a:extLst>
              <a:ext uri="{FF2B5EF4-FFF2-40B4-BE49-F238E27FC236}">
                <a16:creationId xmlns:a16="http://schemas.microsoft.com/office/drawing/2014/main" id="{FE546C3B-A2F0-FC4E-DA0C-B53BC1F98FF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F6CDFCC-A018-C2EE-A527-BE10FFB16973}"/>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7" name="Image 6">
            <a:extLst>
              <a:ext uri="{FF2B5EF4-FFF2-40B4-BE49-F238E27FC236}">
                <a16:creationId xmlns:a16="http://schemas.microsoft.com/office/drawing/2014/main" id="{E84294E6-DA81-A955-E9D7-68B9075426C9}"/>
              </a:ext>
            </a:extLst>
          </p:cNvPr>
          <p:cNvPicPr>
            <a:picLocks noChangeAspect="1"/>
          </p:cNvPicPr>
          <p:nvPr/>
        </p:nvPicPr>
        <p:blipFill rotWithShape="1">
          <a:blip r:embed="rId2">
            <a:extLst>
              <a:ext uri="{28A0092B-C50C-407E-A947-70E740481C1C}">
                <a14:useLocalDpi xmlns:a14="http://schemas.microsoft.com/office/drawing/2010/main" val="0"/>
              </a:ext>
            </a:extLst>
          </a:blip>
          <a:srcRect l="17904"/>
          <a:stretch/>
        </p:blipFill>
        <p:spPr>
          <a:xfrm>
            <a:off x="1" y="309702"/>
            <a:ext cx="1129061" cy="950819"/>
          </a:xfrm>
          <a:prstGeom prst="rect">
            <a:avLst/>
          </a:prstGeom>
        </p:spPr>
      </p:pic>
    </p:spTree>
    <p:extLst>
      <p:ext uri="{BB962C8B-B14F-4D97-AF65-F5344CB8AC3E}">
        <p14:creationId xmlns:p14="http://schemas.microsoft.com/office/powerpoint/2010/main" val="31051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6AA5ADC-4BC4-09A3-89BA-0B213F938CE8}"/>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3" name="Espace réservé du pied de page 2">
            <a:extLst>
              <a:ext uri="{FF2B5EF4-FFF2-40B4-BE49-F238E27FC236}">
                <a16:creationId xmlns:a16="http://schemas.microsoft.com/office/drawing/2014/main" id="{1E7D2A10-A5D8-D243-D413-F832606EF4B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13CC662-B158-6F77-F255-81F8F5E668A2}"/>
              </a:ext>
            </a:extLst>
          </p:cNvPr>
          <p:cNvSpPr>
            <a:spLocks noGrp="1"/>
          </p:cNvSpPr>
          <p:nvPr>
            <p:ph type="sldNum" sz="quarter" idx="12"/>
          </p:nvPr>
        </p:nvSpPr>
        <p:spPr/>
        <p:txBody>
          <a:bodyPr/>
          <a:lstStyle/>
          <a:p>
            <a:fld id="{7DD85F24-EBFF-419E-A33B-2E6EBD5B36F2}" type="slidenum">
              <a:rPr lang="fr-FR" smtClean="0"/>
              <a:t>‹N°›</a:t>
            </a:fld>
            <a:endParaRPr lang="fr-FR"/>
          </a:p>
        </p:txBody>
      </p:sp>
      <p:pic>
        <p:nvPicPr>
          <p:cNvPr id="6" name="Image 5">
            <a:extLst>
              <a:ext uri="{FF2B5EF4-FFF2-40B4-BE49-F238E27FC236}">
                <a16:creationId xmlns:a16="http://schemas.microsoft.com/office/drawing/2014/main" id="{98E6A5B8-AB27-3E5B-03F7-FA2D7A831B58}"/>
              </a:ext>
            </a:extLst>
          </p:cNvPr>
          <p:cNvPicPr>
            <a:picLocks noChangeAspect="1"/>
          </p:cNvPicPr>
          <p:nvPr/>
        </p:nvPicPr>
        <p:blipFill rotWithShape="1">
          <a:blip r:embed="rId2">
            <a:extLst>
              <a:ext uri="{28A0092B-C50C-407E-A947-70E740481C1C}">
                <a14:useLocalDpi xmlns:a14="http://schemas.microsoft.com/office/drawing/2010/main" val="0"/>
              </a:ext>
            </a:extLst>
          </a:blip>
          <a:srcRect l="17904"/>
          <a:stretch/>
        </p:blipFill>
        <p:spPr>
          <a:xfrm>
            <a:off x="1" y="309702"/>
            <a:ext cx="1129061" cy="950819"/>
          </a:xfrm>
          <a:prstGeom prst="rect">
            <a:avLst/>
          </a:prstGeom>
        </p:spPr>
      </p:pic>
    </p:spTree>
    <p:extLst>
      <p:ext uri="{BB962C8B-B14F-4D97-AF65-F5344CB8AC3E}">
        <p14:creationId xmlns:p14="http://schemas.microsoft.com/office/powerpoint/2010/main" val="2762498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A4DA0F-E6EC-AB89-199C-909AC13A489C}"/>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0653BFE5-79AD-EF28-738D-4CD1F35B5382}"/>
              </a:ext>
            </a:extLst>
          </p:cNvPr>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1895D0B-F369-0067-5BAE-246BAF9FE34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83D04B3-8065-F847-6036-1630B0AFC5CE}"/>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6" name="Espace réservé du pied de page 5">
            <a:extLst>
              <a:ext uri="{FF2B5EF4-FFF2-40B4-BE49-F238E27FC236}">
                <a16:creationId xmlns:a16="http://schemas.microsoft.com/office/drawing/2014/main" id="{99D80817-624A-D929-45E7-617DA9BA7F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3E6AD1-3697-9A3C-FC42-CF6C2F142315}"/>
              </a:ext>
            </a:extLst>
          </p:cNvPr>
          <p:cNvSpPr>
            <a:spLocks noGrp="1"/>
          </p:cNvSpPr>
          <p:nvPr>
            <p:ph type="sldNum" sz="quarter" idx="12"/>
          </p:nvPr>
        </p:nvSpPr>
        <p:spPr/>
        <p:txBody>
          <a:bodyPr/>
          <a:lstStyle/>
          <a:p>
            <a:fld id="{7DD85F24-EBFF-419E-A33B-2E6EBD5B36F2}" type="slidenum">
              <a:rPr lang="fr-FR" smtClean="0"/>
              <a:t>‹N°›</a:t>
            </a:fld>
            <a:endParaRPr lang="fr-FR"/>
          </a:p>
        </p:txBody>
      </p:sp>
    </p:spTree>
    <p:extLst>
      <p:ext uri="{BB962C8B-B14F-4D97-AF65-F5344CB8AC3E}">
        <p14:creationId xmlns:p14="http://schemas.microsoft.com/office/powerpoint/2010/main" val="4117287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C9ED79-72B0-EB1B-73CD-27E8AFFB810A}"/>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78392485-5C80-C888-6435-02DABCA28311}"/>
              </a:ext>
            </a:extLst>
          </p:cNvPr>
          <p:cNvSpPr>
            <a:spLocks noGrp="1"/>
          </p:cNvSpPr>
          <p:nvPr>
            <p:ph type="pic" idx="1"/>
          </p:nvPr>
        </p:nvSpPr>
        <p:spPr>
          <a:xfrm>
            <a:off x="3887391" y="987428"/>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a:t>Cliquez sur l'icône pour ajouter une image</a:t>
            </a:r>
          </a:p>
        </p:txBody>
      </p:sp>
      <p:sp>
        <p:nvSpPr>
          <p:cNvPr id="4" name="Espace réservé du texte 3">
            <a:extLst>
              <a:ext uri="{FF2B5EF4-FFF2-40B4-BE49-F238E27FC236}">
                <a16:creationId xmlns:a16="http://schemas.microsoft.com/office/drawing/2014/main" id="{1B8995D9-171B-6DEE-73CB-21702093A01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F3F3DD6-7F1A-AE35-7043-D35E1165677A}"/>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6" name="Espace réservé du pied de page 5">
            <a:extLst>
              <a:ext uri="{FF2B5EF4-FFF2-40B4-BE49-F238E27FC236}">
                <a16:creationId xmlns:a16="http://schemas.microsoft.com/office/drawing/2014/main" id="{2AFF0066-8A11-8AC9-B841-32E7DBD85E3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86C509-05DD-243A-23C0-B3CEDB6579B5}"/>
              </a:ext>
            </a:extLst>
          </p:cNvPr>
          <p:cNvSpPr>
            <a:spLocks noGrp="1"/>
          </p:cNvSpPr>
          <p:nvPr>
            <p:ph type="sldNum" sz="quarter" idx="12"/>
          </p:nvPr>
        </p:nvSpPr>
        <p:spPr/>
        <p:txBody>
          <a:bodyPr/>
          <a:lstStyle/>
          <a:p>
            <a:fld id="{7DD85F24-EBFF-419E-A33B-2E6EBD5B36F2}" type="slidenum">
              <a:rPr lang="fr-FR" smtClean="0"/>
              <a:t>‹N°›</a:t>
            </a:fld>
            <a:endParaRPr lang="fr-FR"/>
          </a:p>
        </p:txBody>
      </p:sp>
    </p:spTree>
    <p:extLst>
      <p:ext uri="{BB962C8B-B14F-4D97-AF65-F5344CB8AC3E}">
        <p14:creationId xmlns:p14="http://schemas.microsoft.com/office/powerpoint/2010/main" val="4263180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0F92BA-1787-460A-E566-4DD5D652F36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A68634C-7738-AA50-A21B-F7A7A415DCC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B7D5B9-EEA0-5B22-4CA6-D480E6E522C6}"/>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5" name="Espace réservé du pied de page 4">
            <a:extLst>
              <a:ext uri="{FF2B5EF4-FFF2-40B4-BE49-F238E27FC236}">
                <a16:creationId xmlns:a16="http://schemas.microsoft.com/office/drawing/2014/main" id="{542FC52D-264C-AEA2-6864-6894FF1B9C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C6E592-1741-2AF2-23BC-1E7AAD54B378}"/>
              </a:ext>
            </a:extLst>
          </p:cNvPr>
          <p:cNvSpPr>
            <a:spLocks noGrp="1"/>
          </p:cNvSpPr>
          <p:nvPr>
            <p:ph type="sldNum" sz="quarter" idx="12"/>
          </p:nvPr>
        </p:nvSpPr>
        <p:spPr/>
        <p:txBody>
          <a:bodyPr/>
          <a:lstStyle/>
          <a:p>
            <a:fld id="{7DD85F24-EBFF-419E-A33B-2E6EBD5B36F2}" type="slidenum">
              <a:rPr lang="fr-FR" smtClean="0"/>
              <a:t>‹N°›</a:t>
            </a:fld>
            <a:endParaRPr lang="fr-FR"/>
          </a:p>
        </p:txBody>
      </p:sp>
    </p:spTree>
    <p:extLst>
      <p:ext uri="{BB962C8B-B14F-4D97-AF65-F5344CB8AC3E}">
        <p14:creationId xmlns:p14="http://schemas.microsoft.com/office/powerpoint/2010/main" val="1260452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10E571F-820C-C455-D07A-3710A64F864F}"/>
              </a:ext>
            </a:extLst>
          </p:cNvPr>
          <p:cNvSpPr>
            <a:spLocks noGrp="1"/>
          </p:cNvSpPr>
          <p:nvPr>
            <p:ph type="title" orient="vert"/>
          </p:nvPr>
        </p:nvSpPr>
        <p:spPr>
          <a:xfrm>
            <a:off x="6543676"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C6A450-468F-BB1A-2AF9-6A2D00AD80C4}"/>
              </a:ext>
            </a:extLst>
          </p:cNvPr>
          <p:cNvSpPr>
            <a:spLocks noGrp="1"/>
          </p:cNvSpPr>
          <p:nvPr>
            <p:ph type="body" orient="vert" idx="1"/>
          </p:nvPr>
        </p:nvSpPr>
        <p:spPr>
          <a:xfrm>
            <a:off x="628651"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71D053-E174-898F-6EBE-EAD5E2D86324}"/>
              </a:ext>
            </a:extLst>
          </p:cNvPr>
          <p:cNvSpPr>
            <a:spLocks noGrp="1"/>
          </p:cNvSpPr>
          <p:nvPr>
            <p:ph type="dt" sz="half" idx="10"/>
          </p:nvPr>
        </p:nvSpPr>
        <p:spPr/>
        <p:txBody>
          <a:bodyPr/>
          <a:lstStyle/>
          <a:p>
            <a:fld id="{4BD145D7-A57F-4A71-A6E7-B1673F767F51}" type="datetimeFigureOut">
              <a:rPr lang="fr-FR" smtClean="0"/>
              <a:t>26/05/2026</a:t>
            </a:fld>
            <a:endParaRPr lang="fr-FR"/>
          </a:p>
        </p:txBody>
      </p:sp>
      <p:sp>
        <p:nvSpPr>
          <p:cNvPr id="5" name="Espace réservé du pied de page 4">
            <a:extLst>
              <a:ext uri="{FF2B5EF4-FFF2-40B4-BE49-F238E27FC236}">
                <a16:creationId xmlns:a16="http://schemas.microsoft.com/office/drawing/2014/main" id="{4F8B073D-0ACC-5DDE-1C1C-13B7757D51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96A515-3D58-DFDE-A6A1-B6A39314E26E}"/>
              </a:ext>
            </a:extLst>
          </p:cNvPr>
          <p:cNvSpPr>
            <a:spLocks noGrp="1"/>
          </p:cNvSpPr>
          <p:nvPr>
            <p:ph type="sldNum" sz="quarter" idx="12"/>
          </p:nvPr>
        </p:nvSpPr>
        <p:spPr/>
        <p:txBody>
          <a:bodyPr/>
          <a:lstStyle/>
          <a:p>
            <a:fld id="{7DD85F24-EBFF-419E-A33B-2E6EBD5B36F2}" type="slidenum">
              <a:rPr lang="fr-FR" smtClean="0"/>
              <a:t>‹N°›</a:t>
            </a:fld>
            <a:endParaRPr lang="fr-FR"/>
          </a:p>
        </p:txBody>
      </p:sp>
    </p:spTree>
    <p:extLst>
      <p:ext uri="{BB962C8B-B14F-4D97-AF65-F5344CB8AC3E}">
        <p14:creationId xmlns:p14="http://schemas.microsoft.com/office/powerpoint/2010/main" val="3090447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F47935E-E72D-6AD9-0998-5CB7135FF411}"/>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A2212DE-7A00-50D7-36FD-3FAD97BBE9A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A0FF3BE-A5FC-55BE-384E-51C474F14A6D}"/>
              </a:ext>
            </a:extLst>
          </p:cNvPr>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145D7-A57F-4A71-A6E7-B1673F767F51}" type="datetimeFigureOut">
              <a:rPr lang="fr-FR" smtClean="0"/>
              <a:t>26/05/2026</a:t>
            </a:fld>
            <a:endParaRPr lang="fr-FR"/>
          </a:p>
        </p:txBody>
      </p:sp>
      <p:sp>
        <p:nvSpPr>
          <p:cNvPr id="5" name="Espace réservé du pied de page 4">
            <a:extLst>
              <a:ext uri="{FF2B5EF4-FFF2-40B4-BE49-F238E27FC236}">
                <a16:creationId xmlns:a16="http://schemas.microsoft.com/office/drawing/2014/main" id="{3C916E51-4E38-D124-FD74-3CAA41C2C706}"/>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4973C55-F30D-21F3-9FD5-EE2B89C27604}"/>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D85F24-EBFF-419E-A33B-2E6EBD5B36F2}" type="slidenum">
              <a:rPr lang="fr-FR" smtClean="0"/>
              <a:t>‹N°›</a:t>
            </a:fld>
            <a:endParaRPr lang="fr-FR"/>
          </a:p>
        </p:txBody>
      </p:sp>
    </p:spTree>
    <p:extLst>
      <p:ext uri="{BB962C8B-B14F-4D97-AF65-F5344CB8AC3E}">
        <p14:creationId xmlns:p14="http://schemas.microsoft.com/office/powerpoint/2010/main" val="464942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10" Type="http://schemas.openxmlformats.org/officeDocument/2006/relationships/image" Target="../media/image29.png"/><Relationship Id="rId4" Type="http://schemas.openxmlformats.org/officeDocument/2006/relationships/image" Target="../media/image23.jpeg"/><Relationship Id="rId9"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30.png"/><Relationship Id="rId7"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31.png"/><Relationship Id="rId9" Type="http://schemas.openxmlformats.org/officeDocument/2006/relationships/image" Target="../media/image26.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7.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hyperlink" Target="https://tendances-lait-viande.fr/" TargetMode="External"/><Relationship Id="rId4" Type="http://schemas.openxmlformats.org/officeDocument/2006/relationships/hyperlink" Target="https://idele.fr/detail-article/evolution-des-prix-moyens-annuels-des-gros-bovin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hyperlink" Target="https://tendances-lait-viande.fr/category/viande-ovine/" TargetMode="External"/><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hyperlink" Target="https://www.marche-porc-francais.com/cotation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41.png"/><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8A00BD-5499-19BB-97AE-95F9FF97E346}"/>
              </a:ext>
            </a:extLst>
          </p:cNvPr>
          <p:cNvSpPr>
            <a:spLocks noGrp="1"/>
          </p:cNvSpPr>
          <p:nvPr>
            <p:ph type="ctrTitle"/>
          </p:nvPr>
        </p:nvSpPr>
        <p:spPr>
          <a:xfrm>
            <a:off x="1010515" y="1638300"/>
            <a:ext cx="7265843" cy="1790700"/>
          </a:xfrm>
        </p:spPr>
        <p:txBody>
          <a:bodyPr>
            <a:normAutofit fontScale="90000"/>
          </a:bodyPr>
          <a:lstStyle/>
          <a:p>
            <a:br>
              <a:rPr lang="fr-FR" dirty="0"/>
            </a:br>
            <a:r>
              <a:rPr lang="fr-FR" sz="5025" dirty="0">
                <a:ea typeface="Calibri Light"/>
                <a:cs typeface="Calibri Light"/>
              </a:rPr>
              <a:t>Rentabilité d'un atelier viande</a:t>
            </a:r>
            <a:br>
              <a:rPr lang="fr-FR" sz="5025" dirty="0">
                <a:ea typeface="Calibri Light"/>
                <a:cs typeface="Calibri Light"/>
              </a:rPr>
            </a:br>
            <a:r>
              <a:rPr lang="fr-FR" sz="5025" dirty="0">
                <a:ea typeface="Calibri Light"/>
                <a:cs typeface="Calibri Light"/>
              </a:rPr>
              <a:t>en circuits courts</a:t>
            </a:r>
            <a:endParaRPr lang="fr-FR" dirty="0"/>
          </a:p>
        </p:txBody>
      </p:sp>
      <p:sp>
        <p:nvSpPr>
          <p:cNvPr id="3" name="Sous-titre 2">
            <a:extLst>
              <a:ext uri="{FF2B5EF4-FFF2-40B4-BE49-F238E27FC236}">
                <a16:creationId xmlns:a16="http://schemas.microsoft.com/office/drawing/2014/main" id="{46475E21-8552-F13E-B84F-37ED841C00EB}"/>
              </a:ext>
            </a:extLst>
          </p:cNvPr>
          <p:cNvSpPr>
            <a:spLocks noGrp="1"/>
          </p:cNvSpPr>
          <p:nvPr>
            <p:ph type="subTitle" idx="1"/>
          </p:nvPr>
        </p:nvSpPr>
        <p:spPr/>
        <p:txBody>
          <a:bodyPr vert="horz" lIns="68580" tIns="34290" rIns="68580" bIns="34290" rtlCol="0" anchor="t">
            <a:normAutofit/>
          </a:bodyPr>
          <a:lstStyle/>
          <a:p>
            <a:r>
              <a:rPr lang="fr-FR" sz="2700" dirty="0">
                <a:solidFill>
                  <a:srgbClr val="000000"/>
                </a:solidFill>
                <a:ea typeface="Calibri"/>
                <a:cs typeface="Calibri"/>
              </a:rPr>
              <a:t>Comment fixer le prix de vente de ses animaux</a:t>
            </a:r>
          </a:p>
          <a:p>
            <a:r>
              <a:rPr lang="fr-FR" sz="2700" dirty="0">
                <a:solidFill>
                  <a:srgbClr val="000000"/>
                </a:solidFill>
                <a:ea typeface="Calibri"/>
                <a:cs typeface="Calibri"/>
              </a:rPr>
              <a:t>à l’atelier circuit court ?</a:t>
            </a:r>
          </a:p>
        </p:txBody>
      </p:sp>
    </p:spTree>
    <p:extLst>
      <p:ext uri="{BB962C8B-B14F-4D97-AF65-F5344CB8AC3E}">
        <p14:creationId xmlns:p14="http://schemas.microsoft.com/office/powerpoint/2010/main" val="3955635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571DCEC-E57C-3406-1B56-A200ECF30BCA}"/>
              </a:ext>
            </a:extLst>
          </p:cNvPr>
          <p:cNvPicPr>
            <a:picLocks noChangeAspect="1"/>
          </p:cNvPicPr>
          <p:nvPr/>
        </p:nvPicPr>
        <p:blipFill>
          <a:blip r:embed="rId3"/>
          <a:stretch>
            <a:fillRect/>
          </a:stretch>
        </p:blipFill>
        <p:spPr>
          <a:xfrm>
            <a:off x="1247936" y="2125266"/>
            <a:ext cx="2950781" cy="3200847"/>
          </a:xfrm>
          <a:prstGeom prst="rect">
            <a:avLst/>
          </a:prstGeom>
        </p:spPr>
      </p:pic>
      <p:sp>
        <p:nvSpPr>
          <p:cNvPr id="9" name="Title 8">
            <a:extLst>
              <a:ext uri="{FF2B5EF4-FFF2-40B4-BE49-F238E27FC236}">
                <a16:creationId xmlns:a16="http://schemas.microsoft.com/office/drawing/2014/main" id="{AA5C26DE-F6CA-A781-90BB-F3E00BFFFE85}"/>
              </a:ext>
            </a:extLst>
          </p:cNvPr>
          <p:cNvSpPr>
            <a:spLocks noGrp="1"/>
          </p:cNvSpPr>
          <p:nvPr>
            <p:ph idx="1"/>
          </p:nvPr>
        </p:nvSpPr>
        <p:spPr>
          <a:xfrm>
            <a:off x="3875233" y="2175431"/>
            <a:ext cx="2950781" cy="731586"/>
          </a:xfrm>
        </p:spPr>
        <p:txBody>
          <a:bodyPr>
            <a:normAutofit/>
          </a:bodyPr>
          <a:lstStyle/>
          <a:p>
            <a:pPr marL="0" indent="0">
              <a:buNone/>
            </a:pPr>
            <a:r>
              <a:rPr lang="en-US" b="1" dirty="0">
                <a:ea typeface="Calibri Light"/>
                <a:cs typeface="Calibri Light"/>
              </a:rPr>
              <a:t>A </a:t>
            </a:r>
            <a:r>
              <a:rPr lang="en-US" b="1" dirty="0" err="1">
                <a:ea typeface="Calibri Light"/>
                <a:cs typeface="Calibri Light"/>
              </a:rPr>
              <a:t>quel</a:t>
            </a:r>
            <a:r>
              <a:rPr lang="en-US" b="1" dirty="0">
                <a:ea typeface="Calibri Light"/>
                <a:cs typeface="Calibri Light"/>
              </a:rPr>
              <a:t> prix </a:t>
            </a:r>
            <a:r>
              <a:rPr lang="en-US" b="1" dirty="0" err="1">
                <a:ea typeface="Calibri Light"/>
                <a:cs typeface="Calibri Light"/>
              </a:rPr>
              <a:t>j'achète</a:t>
            </a:r>
            <a:r>
              <a:rPr lang="en-US" b="1" dirty="0">
                <a:ea typeface="Calibri Light"/>
                <a:cs typeface="Calibri Light"/>
              </a:rPr>
              <a:t> </a:t>
            </a:r>
            <a:r>
              <a:rPr lang="en-US" b="1" dirty="0" err="1">
                <a:ea typeface="Calibri Light"/>
                <a:cs typeface="Calibri Light"/>
              </a:rPr>
              <a:t>mes</a:t>
            </a:r>
            <a:r>
              <a:rPr lang="en-US" b="1" dirty="0">
                <a:ea typeface="Calibri Light"/>
                <a:cs typeface="Calibri Light"/>
              </a:rPr>
              <a:t> </a:t>
            </a:r>
            <a:r>
              <a:rPr lang="en-US" b="1" dirty="0" err="1">
                <a:ea typeface="Calibri Light"/>
                <a:cs typeface="Calibri Light"/>
              </a:rPr>
              <a:t>animaux</a:t>
            </a:r>
            <a:r>
              <a:rPr lang="en-US" b="1" dirty="0">
                <a:ea typeface="Calibri Light"/>
                <a:cs typeface="Calibri Light"/>
              </a:rPr>
              <a:t> à </a:t>
            </a:r>
            <a:r>
              <a:rPr lang="en-US" b="1" dirty="0" err="1">
                <a:ea typeface="Calibri Light"/>
                <a:cs typeface="Calibri Light"/>
              </a:rPr>
              <a:t>l'élevage</a:t>
            </a:r>
            <a:r>
              <a:rPr lang="en-US" b="1" dirty="0">
                <a:ea typeface="Calibri Light"/>
                <a:cs typeface="Calibri Light"/>
              </a:rPr>
              <a:t>? </a:t>
            </a:r>
            <a:endParaRPr lang="en-US" b="1" dirty="0"/>
          </a:p>
        </p:txBody>
      </p:sp>
      <p:sp>
        <p:nvSpPr>
          <p:cNvPr id="5" name="Phylactère : pensées 4">
            <a:extLst>
              <a:ext uri="{FF2B5EF4-FFF2-40B4-BE49-F238E27FC236}">
                <a16:creationId xmlns:a16="http://schemas.microsoft.com/office/drawing/2014/main" id="{7E36D1E0-AAC6-F157-F52E-4020666D2C7D}"/>
              </a:ext>
            </a:extLst>
          </p:cNvPr>
          <p:cNvSpPr/>
          <p:nvPr/>
        </p:nvSpPr>
        <p:spPr>
          <a:xfrm rot="2760000">
            <a:off x="3186569" y="1317343"/>
            <a:ext cx="4555701" cy="2933303"/>
          </a:xfrm>
          <a:prstGeom prst="cloud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1350"/>
          </a:p>
        </p:txBody>
      </p:sp>
      <p:pic>
        <p:nvPicPr>
          <p:cNvPr id="10" name="Image 9">
            <a:extLst>
              <a:ext uri="{FF2B5EF4-FFF2-40B4-BE49-F238E27FC236}">
                <a16:creationId xmlns:a16="http://schemas.microsoft.com/office/drawing/2014/main" id="{20D48368-2BA1-4F0D-5AA5-4F217944739C}"/>
              </a:ext>
            </a:extLst>
          </p:cNvPr>
          <p:cNvPicPr>
            <a:picLocks noChangeAspect="1"/>
          </p:cNvPicPr>
          <p:nvPr/>
        </p:nvPicPr>
        <p:blipFill>
          <a:blip r:embed="rId4"/>
          <a:stretch>
            <a:fillRect/>
          </a:stretch>
        </p:blipFill>
        <p:spPr>
          <a:xfrm>
            <a:off x="6381966" y="4469460"/>
            <a:ext cx="2544944" cy="1304284"/>
          </a:xfrm>
          <a:prstGeom prst="rect">
            <a:avLst/>
          </a:prstGeom>
        </p:spPr>
      </p:pic>
      <p:sp>
        <p:nvSpPr>
          <p:cNvPr id="7" name="Ellipse 6">
            <a:extLst>
              <a:ext uri="{FF2B5EF4-FFF2-40B4-BE49-F238E27FC236}">
                <a16:creationId xmlns:a16="http://schemas.microsoft.com/office/drawing/2014/main" id="{E54264E3-6D57-44E1-6885-7B72DC1B642B}"/>
              </a:ext>
            </a:extLst>
          </p:cNvPr>
          <p:cNvSpPr/>
          <p:nvPr/>
        </p:nvSpPr>
        <p:spPr>
          <a:xfrm>
            <a:off x="5981446" y="4946065"/>
            <a:ext cx="1226820" cy="990601"/>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282476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571DCEC-E57C-3406-1B56-A200ECF30BCA}"/>
              </a:ext>
            </a:extLst>
          </p:cNvPr>
          <p:cNvPicPr>
            <a:picLocks noChangeAspect="1"/>
          </p:cNvPicPr>
          <p:nvPr/>
        </p:nvPicPr>
        <p:blipFill>
          <a:blip r:embed="rId3"/>
          <a:stretch>
            <a:fillRect/>
          </a:stretch>
        </p:blipFill>
        <p:spPr>
          <a:xfrm>
            <a:off x="452408" y="1049274"/>
            <a:ext cx="933335" cy="1012431"/>
          </a:xfrm>
          <a:prstGeom prst="rect">
            <a:avLst/>
          </a:prstGeom>
        </p:spPr>
      </p:pic>
      <p:sp>
        <p:nvSpPr>
          <p:cNvPr id="9" name="Title 8">
            <a:extLst>
              <a:ext uri="{FF2B5EF4-FFF2-40B4-BE49-F238E27FC236}">
                <a16:creationId xmlns:a16="http://schemas.microsoft.com/office/drawing/2014/main" id="{AA5C26DE-F6CA-A781-90BB-F3E00BFFFE85}"/>
              </a:ext>
            </a:extLst>
          </p:cNvPr>
          <p:cNvSpPr>
            <a:spLocks noGrp="1"/>
          </p:cNvSpPr>
          <p:nvPr>
            <p:ph idx="1"/>
          </p:nvPr>
        </p:nvSpPr>
        <p:spPr>
          <a:xfrm>
            <a:off x="1621219" y="1104551"/>
            <a:ext cx="1222565" cy="877411"/>
          </a:xfrm>
        </p:spPr>
        <p:txBody>
          <a:bodyPr>
            <a:normAutofit/>
          </a:bodyPr>
          <a:lstStyle/>
          <a:p>
            <a:pPr marL="0" indent="0">
              <a:buNone/>
            </a:pPr>
            <a:r>
              <a:rPr lang="en-US" sz="750" b="1" dirty="0">
                <a:ea typeface="Calibri Light"/>
                <a:cs typeface="Calibri Light"/>
              </a:rPr>
              <a:t>A </a:t>
            </a:r>
            <a:r>
              <a:rPr lang="en-US" sz="750" b="1" dirty="0" err="1">
                <a:ea typeface="Calibri Light"/>
                <a:cs typeface="Calibri Light"/>
              </a:rPr>
              <a:t>quel</a:t>
            </a:r>
            <a:r>
              <a:rPr lang="en-US" sz="750" b="1" dirty="0">
                <a:ea typeface="Calibri Light"/>
                <a:cs typeface="Calibri Light"/>
              </a:rPr>
              <a:t> prix </a:t>
            </a:r>
            <a:r>
              <a:rPr lang="en-US" sz="750" b="1" dirty="0" err="1">
                <a:ea typeface="Calibri Light"/>
                <a:cs typeface="Calibri Light"/>
              </a:rPr>
              <a:t>j'achète</a:t>
            </a:r>
            <a:r>
              <a:rPr lang="en-US" sz="750" b="1" dirty="0">
                <a:ea typeface="Calibri Light"/>
                <a:cs typeface="Calibri Light"/>
              </a:rPr>
              <a:t> </a:t>
            </a:r>
            <a:r>
              <a:rPr lang="en-US" sz="750" b="1" dirty="0" err="1">
                <a:ea typeface="Calibri Light"/>
                <a:cs typeface="Calibri Light"/>
              </a:rPr>
              <a:t>mes</a:t>
            </a:r>
            <a:r>
              <a:rPr lang="en-US" sz="750" b="1" dirty="0">
                <a:ea typeface="Calibri Light"/>
                <a:cs typeface="Calibri Light"/>
              </a:rPr>
              <a:t> </a:t>
            </a:r>
            <a:r>
              <a:rPr lang="en-US" sz="750" b="1" dirty="0" err="1">
                <a:ea typeface="Calibri Light"/>
                <a:cs typeface="Calibri Light"/>
              </a:rPr>
              <a:t>animaux</a:t>
            </a:r>
            <a:r>
              <a:rPr lang="en-US" sz="750" b="1" dirty="0">
                <a:ea typeface="Calibri Light"/>
                <a:cs typeface="Calibri Light"/>
              </a:rPr>
              <a:t> à </a:t>
            </a:r>
            <a:r>
              <a:rPr lang="en-US" sz="750" b="1" dirty="0" err="1">
                <a:ea typeface="Calibri Light"/>
                <a:cs typeface="Calibri Light"/>
              </a:rPr>
              <a:t>l'élevage</a:t>
            </a:r>
            <a:r>
              <a:rPr lang="en-US" sz="750" b="1" dirty="0">
                <a:ea typeface="Calibri Light"/>
                <a:cs typeface="Calibri Light"/>
              </a:rPr>
              <a:t>? </a:t>
            </a:r>
            <a:endParaRPr lang="en-US" sz="750" b="1" dirty="0"/>
          </a:p>
        </p:txBody>
      </p:sp>
      <p:sp>
        <p:nvSpPr>
          <p:cNvPr id="5" name="Phylactère : pensées 4">
            <a:extLst>
              <a:ext uri="{FF2B5EF4-FFF2-40B4-BE49-F238E27FC236}">
                <a16:creationId xmlns:a16="http://schemas.microsoft.com/office/drawing/2014/main" id="{7E36D1E0-AAC6-F157-F52E-4020666D2C7D}"/>
              </a:ext>
            </a:extLst>
          </p:cNvPr>
          <p:cNvSpPr/>
          <p:nvPr/>
        </p:nvSpPr>
        <p:spPr>
          <a:xfrm rot="2760000">
            <a:off x="1365173" y="797427"/>
            <a:ext cx="1914159" cy="1491655"/>
          </a:xfrm>
          <a:prstGeom prst="cloud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1350"/>
          </a:p>
        </p:txBody>
      </p:sp>
      <p:pic>
        <p:nvPicPr>
          <p:cNvPr id="10" name="Image 9">
            <a:extLst>
              <a:ext uri="{FF2B5EF4-FFF2-40B4-BE49-F238E27FC236}">
                <a16:creationId xmlns:a16="http://schemas.microsoft.com/office/drawing/2014/main" id="{20D48368-2BA1-4F0D-5AA5-4F217944739C}"/>
              </a:ext>
            </a:extLst>
          </p:cNvPr>
          <p:cNvPicPr>
            <a:picLocks noChangeAspect="1"/>
          </p:cNvPicPr>
          <p:nvPr/>
        </p:nvPicPr>
        <p:blipFill>
          <a:blip r:embed="rId4"/>
          <a:stretch>
            <a:fillRect/>
          </a:stretch>
        </p:blipFill>
        <p:spPr>
          <a:xfrm>
            <a:off x="1314208" y="1872235"/>
            <a:ext cx="7612702" cy="3901509"/>
          </a:xfrm>
          <a:prstGeom prst="rect">
            <a:avLst/>
          </a:prstGeom>
        </p:spPr>
      </p:pic>
      <p:sp>
        <p:nvSpPr>
          <p:cNvPr id="7" name="Ellipse 6">
            <a:extLst>
              <a:ext uri="{FF2B5EF4-FFF2-40B4-BE49-F238E27FC236}">
                <a16:creationId xmlns:a16="http://schemas.microsoft.com/office/drawing/2014/main" id="{E54264E3-6D57-44E1-6885-7B72DC1B642B}"/>
              </a:ext>
            </a:extLst>
          </p:cNvPr>
          <p:cNvSpPr/>
          <p:nvPr/>
        </p:nvSpPr>
        <p:spPr>
          <a:xfrm>
            <a:off x="1314208" y="4818126"/>
            <a:ext cx="1529576" cy="990601"/>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1190225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497F263-3F8C-2520-B2A0-C8C177E00687}"/>
              </a:ext>
            </a:extLst>
          </p:cNvPr>
          <p:cNvSpPr/>
          <p:nvPr/>
        </p:nvSpPr>
        <p:spPr>
          <a:xfrm>
            <a:off x="1130832" y="2798064"/>
            <a:ext cx="7656552" cy="2496312"/>
          </a:xfrm>
          <a:prstGeom prst="rect">
            <a:avLst/>
          </a:prstGeom>
          <a:solidFill>
            <a:srgbClr val="00808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Title 8">
            <a:extLst>
              <a:ext uri="{FF2B5EF4-FFF2-40B4-BE49-F238E27FC236}">
                <a16:creationId xmlns:a16="http://schemas.microsoft.com/office/drawing/2014/main" id="{1C3E735C-21B0-B869-A816-B0F498F3CF17}"/>
              </a:ext>
            </a:extLst>
          </p:cNvPr>
          <p:cNvSpPr txBox="1">
            <a:spLocks/>
          </p:cNvSpPr>
          <p:nvPr/>
        </p:nvSpPr>
        <p:spPr>
          <a:xfrm>
            <a:off x="1130832" y="129405"/>
            <a:ext cx="8378928" cy="1337748"/>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US" sz="3300" dirty="0">
                <a:latin typeface="Berlin Sans FB" panose="020E0602020502020306" pitchFamily="34" charset="0"/>
              </a:rPr>
              <a:t>A </a:t>
            </a:r>
            <a:r>
              <a:rPr lang="en-US" sz="3300" dirty="0" err="1">
                <a:latin typeface="Berlin Sans FB" panose="020E0602020502020306" pitchFamily="34" charset="0"/>
              </a:rPr>
              <a:t>quel</a:t>
            </a:r>
            <a:r>
              <a:rPr lang="en-US" sz="3300" dirty="0">
                <a:latin typeface="Berlin Sans FB" panose="020E0602020502020306" pitchFamily="34" charset="0"/>
              </a:rPr>
              <a:t> prix </a:t>
            </a:r>
            <a:r>
              <a:rPr lang="en-US" sz="3300" dirty="0" err="1">
                <a:latin typeface="Berlin Sans FB" panose="020E0602020502020306" pitchFamily="34" charset="0"/>
              </a:rPr>
              <a:t>j'achète</a:t>
            </a:r>
            <a:r>
              <a:rPr lang="en-US" sz="3300" dirty="0">
                <a:latin typeface="Berlin Sans FB" panose="020E0602020502020306" pitchFamily="34" charset="0"/>
              </a:rPr>
              <a:t> </a:t>
            </a:r>
            <a:r>
              <a:rPr lang="en-US" sz="3300" dirty="0" err="1">
                <a:latin typeface="Berlin Sans FB" panose="020E0602020502020306" pitchFamily="34" charset="0"/>
              </a:rPr>
              <a:t>mes</a:t>
            </a:r>
            <a:r>
              <a:rPr lang="en-US" sz="3300" dirty="0">
                <a:latin typeface="Berlin Sans FB" panose="020E0602020502020306" pitchFamily="34" charset="0"/>
              </a:rPr>
              <a:t> </a:t>
            </a:r>
            <a:r>
              <a:rPr lang="en-US" sz="3300" dirty="0" err="1">
                <a:latin typeface="Berlin Sans FB" panose="020E0602020502020306" pitchFamily="34" charset="0"/>
              </a:rPr>
              <a:t>animaux</a:t>
            </a:r>
            <a:r>
              <a:rPr lang="en-US" sz="3300" dirty="0">
                <a:latin typeface="Berlin Sans FB" panose="020E0602020502020306" pitchFamily="34" charset="0"/>
              </a:rPr>
              <a:t> à </a:t>
            </a:r>
            <a:r>
              <a:rPr lang="en-US" sz="3300" dirty="0" err="1">
                <a:latin typeface="Berlin Sans FB" panose="020E0602020502020306" pitchFamily="34" charset="0"/>
              </a:rPr>
              <a:t>l'élevage</a:t>
            </a:r>
            <a:r>
              <a:rPr lang="en-US" sz="3300" dirty="0">
                <a:latin typeface="Berlin Sans FB" panose="020E0602020502020306" pitchFamily="34" charset="0"/>
              </a:rPr>
              <a:t>? </a:t>
            </a:r>
          </a:p>
        </p:txBody>
      </p:sp>
      <p:sp>
        <p:nvSpPr>
          <p:cNvPr id="4" name="ZoneTexte 3">
            <a:extLst>
              <a:ext uri="{FF2B5EF4-FFF2-40B4-BE49-F238E27FC236}">
                <a16:creationId xmlns:a16="http://schemas.microsoft.com/office/drawing/2014/main" id="{896F45B5-FD68-F86E-2925-C06CAF5B506A}"/>
              </a:ext>
            </a:extLst>
          </p:cNvPr>
          <p:cNvSpPr txBox="1"/>
          <p:nvPr/>
        </p:nvSpPr>
        <p:spPr>
          <a:xfrm>
            <a:off x="1716833" y="2866926"/>
            <a:ext cx="6880594" cy="757130"/>
          </a:xfrm>
          <a:prstGeom prst="rect">
            <a:avLst/>
          </a:prstGeom>
          <a:noFill/>
        </p:spPr>
        <p:txBody>
          <a:bodyPr wrap="square" rtlCol="0">
            <a:spAutoFit/>
          </a:bodyPr>
          <a:lstStyle/>
          <a:p>
            <a:pPr>
              <a:lnSpc>
                <a:spcPct val="90000"/>
              </a:lnSpc>
              <a:spcBef>
                <a:spcPct val="0"/>
              </a:spcBef>
            </a:pPr>
            <a:r>
              <a:rPr lang="fr-FR" sz="2400" b="1" dirty="0">
                <a:solidFill>
                  <a:schemeClr val="bg1"/>
                </a:solidFill>
                <a:latin typeface="+mj-lt"/>
                <a:cs typeface="Calibri Light"/>
              </a:rPr>
              <a:t>1 - Prix de revient réel de l’animal (méthode coût de production) </a:t>
            </a:r>
          </a:p>
        </p:txBody>
      </p:sp>
      <p:sp>
        <p:nvSpPr>
          <p:cNvPr id="5" name="ZoneTexte 4">
            <a:extLst>
              <a:ext uri="{FF2B5EF4-FFF2-40B4-BE49-F238E27FC236}">
                <a16:creationId xmlns:a16="http://schemas.microsoft.com/office/drawing/2014/main" id="{6C0DD055-97DA-2EE1-6270-6675B4517335}"/>
              </a:ext>
            </a:extLst>
          </p:cNvPr>
          <p:cNvSpPr txBox="1"/>
          <p:nvPr/>
        </p:nvSpPr>
        <p:spPr>
          <a:xfrm>
            <a:off x="1716832" y="3834320"/>
            <a:ext cx="5579627" cy="461665"/>
          </a:xfrm>
          <a:prstGeom prst="rect">
            <a:avLst/>
          </a:prstGeom>
          <a:noFill/>
        </p:spPr>
        <p:txBody>
          <a:bodyPr wrap="square" rtlCol="0">
            <a:spAutoFit/>
          </a:bodyPr>
          <a:lstStyle/>
          <a:p>
            <a:r>
              <a:rPr lang="fr-FR" sz="2400" b="1" dirty="0">
                <a:solidFill>
                  <a:schemeClr val="bg1"/>
                </a:solidFill>
                <a:latin typeface="+mj-lt"/>
                <a:cs typeface="Calibri Light"/>
              </a:rPr>
              <a:t>2 - Prix de marché de l’animal  </a:t>
            </a:r>
          </a:p>
        </p:txBody>
      </p:sp>
      <p:sp>
        <p:nvSpPr>
          <p:cNvPr id="6" name="ZoneTexte 5">
            <a:extLst>
              <a:ext uri="{FF2B5EF4-FFF2-40B4-BE49-F238E27FC236}">
                <a16:creationId xmlns:a16="http://schemas.microsoft.com/office/drawing/2014/main" id="{61C8B5EE-7C69-6BB8-C9E5-2123D8CF33D3}"/>
              </a:ext>
            </a:extLst>
          </p:cNvPr>
          <p:cNvSpPr txBox="1"/>
          <p:nvPr/>
        </p:nvSpPr>
        <p:spPr>
          <a:xfrm>
            <a:off x="1716833" y="4595479"/>
            <a:ext cx="5710335" cy="424732"/>
          </a:xfrm>
          <a:prstGeom prst="rect">
            <a:avLst/>
          </a:prstGeom>
          <a:noFill/>
        </p:spPr>
        <p:txBody>
          <a:bodyPr wrap="square" rtlCol="0">
            <a:spAutoFit/>
          </a:bodyPr>
          <a:lstStyle/>
          <a:p>
            <a:pPr>
              <a:lnSpc>
                <a:spcPct val="90000"/>
              </a:lnSpc>
              <a:spcBef>
                <a:spcPct val="0"/>
              </a:spcBef>
            </a:pPr>
            <a:r>
              <a:rPr lang="fr-FR" sz="2400" b="1" dirty="0">
                <a:solidFill>
                  <a:schemeClr val="bg1"/>
                </a:solidFill>
                <a:latin typeface="+mj-lt"/>
                <a:cs typeface="Calibri Light"/>
              </a:rPr>
              <a:t>3 - Votre propre estimation</a:t>
            </a:r>
          </a:p>
        </p:txBody>
      </p:sp>
      <p:sp>
        <p:nvSpPr>
          <p:cNvPr id="2" name="ZoneTexte 1">
            <a:extLst>
              <a:ext uri="{FF2B5EF4-FFF2-40B4-BE49-F238E27FC236}">
                <a16:creationId xmlns:a16="http://schemas.microsoft.com/office/drawing/2014/main" id="{167A52CC-F1C1-65C5-DD3E-B0FB9558B753}"/>
              </a:ext>
            </a:extLst>
          </p:cNvPr>
          <p:cNvSpPr txBox="1"/>
          <p:nvPr/>
        </p:nvSpPr>
        <p:spPr>
          <a:xfrm>
            <a:off x="1716832" y="1467153"/>
            <a:ext cx="4279392" cy="954107"/>
          </a:xfrm>
          <a:prstGeom prst="rect">
            <a:avLst/>
          </a:prstGeom>
          <a:noFill/>
        </p:spPr>
        <p:txBody>
          <a:bodyPr wrap="square" rtlCol="0">
            <a:spAutoFit/>
          </a:bodyPr>
          <a:lstStyle/>
          <a:p>
            <a:r>
              <a:rPr lang="fr-FR" sz="2800" b="1" dirty="0">
                <a:solidFill>
                  <a:srgbClr val="008080"/>
                </a:solidFill>
              </a:rPr>
              <a:t>3</a:t>
            </a:r>
            <a:r>
              <a:rPr lang="fr-FR" sz="2800" dirty="0"/>
              <a:t> solutions s’offrent à vous soit vous prenez :  </a:t>
            </a:r>
          </a:p>
        </p:txBody>
      </p:sp>
    </p:spTree>
    <p:extLst>
      <p:ext uri="{BB962C8B-B14F-4D97-AF65-F5344CB8AC3E}">
        <p14:creationId xmlns:p14="http://schemas.microsoft.com/office/powerpoint/2010/main" val="349852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4CF7DE-5C4F-8701-2862-BAEC26907279}"/>
              </a:ext>
            </a:extLst>
          </p:cNvPr>
          <p:cNvSpPr>
            <a:spLocks noGrp="1"/>
          </p:cNvSpPr>
          <p:nvPr>
            <p:ph type="title"/>
          </p:nvPr>
        </p:nvSpPr>
        <p:spPr>
          <a:xfrm>
            <a:off x="1257300" y="290245"/>
            <a:ext cx="7886700" cy="994172"/>
          </a:xfrm>
        </p:spPr>
        <p:txBody>
          <a:bodyPr>
            <a:normAutofit fontScale="90000"/>
          </a:bodyPr>
          <a:lstStyle/>
          <a:p>
            <a:r>
              <a:rPr lang="fr-FR" dirty="0"/>
              <a:t>J’utilise mon prix de revient pour fixer mon prix de vente grâce au </a:t>
            </a:r>
            <a:r>
              <a:rPr lang="fr-FR" b="1" dirty="0">
                <a:solidFill>
                  <a:schemeClr val="accent6"/>
                </a:solidFill>
              </a:rPr>
              <a:t>coût de production</a:t>
            </a:r>
          </a:p>
        </p:txBody>
      </p:sp>
      <p:sp>
        <p:nvSpPr>
          <p:cNvPr id="3" name="Espace réservé du contenu 2">
            <a:extLst>
              <a:ext uri="{FF2B5EF4-FFF2-40B4-BE49-F238E27FC236}">
                <a16:creationId xmlns:a16="http://schemas.microsoft.com/office/drawing/2014/main" id="{033B4A29-8F87-2C34-539D-293F76E12F8D}"/>
              </a:ext>
            </a:extLst>
          </p:cNvPr>
          <p:cNvSpPr>
            <a:spLocks noGrp="1"/>
          </p:cNvSpPr>
          <p:nvPr>
            <p:ph idx="1"/>
          </p:nvPr>
        </p:nvSpPr>
        <p:spPr>
          <a:xfrm>
            <a:off x="2125368" y="1311670"/>
            <a:ext cx="4513135" cy="351298"/>
          </a:xfrm>
          <a:solidFill>
            <a:srgbClr val="008080"/>
          </a:solidFill>
        </p:spPr>
        <p:txBody>
          <a:bodyPr>
            <a:normAutofit fontScale="92500" lnSpcReduction="10000"/>
          </a:bodyPr>
          <a:lstStyle/>
          <a:p>
            <a:pPr marL="0" indent="0">
              <a:buNone/>
            </a:pPr>
            <a:r>
              <a:rPr lang="fr-FR" dirty="0">
                <a:solidFill>
                  <a:schemeClr val="bg1"/>
                </a:solidFill>
              </a:rPr>
              <a:t>Quels outils sont à votre disposition ? </a:t>
            </a:r>
          </a:p>
        </p:txBody>
      </p:sp>
      <p:pic>
        <p:nvPicPr>
          <p:cNvPr id="24" name="Espace réservé du contenu 6" descr="C:\Users\sarzeaud_p\AppData\Local\Microsoft\Windows\Temporary Internet Files\Content.Outlook\7LDZUQY4\logo+texte copie.jpg">
            <a:extLst>
              <a:ext uri="{FF2B5EF4-FFF2-40B4-BE49-F238E27FC236}">
                <a16:creationId xmlns:a16="http://schemas.microsoft.com/office/drawing/2014/main" id="{64E63825-542A-3DFD-C8D6-9A6FF20F1FAA}"/>
              </a:ext>
            </a:extLst>
          </p:cNvPr>
          <p:cNvPicPr>
            <a:picLocks/>
          </p:cNvPicPr>
          <p:nvPr/>
        </p:nvPicPr>
        <p:blipFill>
          <a:blip r:embed="rId3"/>
          <a:srcRect/>
          <a:stretch>
            <a:fillRect/>
          </a:stretch>
        </p:blipFill>
        <p:spPr bwMode="auto">
          <a:xfrm>
            <a:off x="970895" y="3061719"/>
            <a:ext cx="1461000" cy="721519"/>
          </a:xfrm>
          <a:prstGeom prst="rect">
            <a:avLst/>
          </a:prstGeom>
          <a:noFill/>
          <a:ln>
            <a:noFill/>
          </a:ln>
          <a:effectLst>
            <a:outerShdw blurRad="127000" dist="38100" dir="2700000" sx="102000" sy="102000" algn="tl" rotWithShape="0">
              <a:prstClr val="black">
                <a:alpha val="40000"/>
              </a:prstClr>
            </a:outerShdw>
          </a:effectLst>
        </p:spPr>
      </p:pic>
      <p:pic>
        <p:nvPicPr>
          <p:cNvPr id="25" name="Image 5">
            <a:extLst>
              <a:ext uri="{FF2B5EF4-FFF2-40B4-BE49-F238E27FC236}">
                <a16:creationId xmlns:a16="http://schemas.microsoft.com/office/drawing/2014/main" id="{CC3AF27D-4A5C-8C51-4CB8-B43BD59B510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4767" y="2539995"/>
            <a:ext cx="472679"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 6">
            <a:extLst>
              <a:ext uri="{FF2B5EF4-FFF2-40B4-BE49-F238E27FC236}">
                <a16:creationId xmlns:a16="http://schemas.microsoft.com/office/drawing/2014/main" id="{DA760B0B-DD12-CF1F-D133-E88642A7C65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9430" y="2120580"/>
            <a:ext cx="472678"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 7">
            <a:extLst>
              <a:ext uri="{FF2B5EF4-FFF2-40B4-BE49-F238E27FC236}">
                <a16:creationId xmlns:a16="http://schemas.microsoft.com/office/drawing/2014/main" id="{E21DAB98-3367-79BE-AB32-BFB649057B1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01146" y="2561788"/>
            <a:ext cx="472678" cy="472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Image 8">
            <a:extLst>
              <a:ext uri="{FF2B5EF4-FFF2-40B4-BE49-F238E27FC236}">
                <a16:creationId xmlns:a16="http://schemas.microsoft.com/office/drawing/2014/main" id="{52068D48-E7D1-32A6-A4F2-E193DF975C1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191718" y="2183238"/>
            <a:ext cx="472678"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Image 9">
            <a:extLst>
              <a:ext uri="{FF2B5EF4-FFF2-40B4-BE49-F238E27FC236}">
                <a16:creationId xmlns:a16="http://schemas.microsoft.com/office/drawing/2014/main" id="{34E501E0-8352-2693-EC32-35ACBEB394A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410574" y="2125706"/>
            <a:ext cx="472678" cy="472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 5">
            <a:extLst>
              <a:ext uri="{FF2B5EF4-FFF2-40B4-BE49-F238E27FC236}">
                <a16:creationId xmlns:a16="http://schemas.microsoft.com/office/drawing/2014/main" id="{E9D15456-1962-8284-9A8E-55FF39158FBF}"/>
              </a:ext>
            </a:extLst>
          </p:cNvPr>
          <p:cNvPicPr>
            <a:picLocks noChangeAspect="1"/>
          </p:cNvPicPr>
          <p:nvPr/>
        </p:nvPicPr>
        <p:blipFill>
          <a:blip r:embed="rId9"/>
          <a:stretch>
            <a:fillRect/>
          </a:stretch>
        </p:blipFill>
        <p:spPr>
          <a:xfrm>
            <a:off x="5659490" y="2997277"/>
            <a:ext cx="2161558" cy="938999"/>
          </a:xfrm>
          <a:prstGeom prst="rect">
            <a:avLst/>
          </a:prstGeom>
        </p:spPr>
      </p:pic>
      <p:pic>
        <p:nvPicPr>
          <p:cNvPr id="7" name="Image 6">
            <a:extLst>
              <a:ext uri="{FF2B5EF4-FFF2-40B4-BE49-F238E27FC236}">
                <a16:creationId xmlns:a16="http://schemas.microsoft.com/office/drawing/2014/main" id="{7FBA3D05-59D2-95B2-0B61-58922775DE61}"/>
              </a:ext>
            </a:extLst>
          </p:cNvPr>
          <p:cNvPicPr>
            <a:picLocks noChangeAspect="1"/>
          </p:cNvPicPr>
          <p:nvPr/>
        </p:nvPicPr>
        <p:blipFill>
          <a:blip r:embed="rId10"/>
          <a:stretch>
            <a:fillRect/>
          </a:stretch>
        </p:blipFill>
        <p:spPr>
          <a:xfrm>
            <a:off x="6638503" y="2331727"/>
            <a:ext cx="650545" cy="645579"/>
          </a:xfrm>
          <a:prstGeom prst="rect">
            <a:avLst/>
          </a:prstGeom>
        </p:spPr>
      </p:pic>
      <p:sp>
        <p:nvSpPr>
          <p:cNvPr id="8" name="ZoneTexte 7">
            <a:extLst>
              <a:ext uri="{FF2B5EF4-FFF2-40B4-BE49-F238E27FC236}">
                <a16:creationId xmlns:a16="http://schemas.microsoft.com/office/drawing/2014/main" id="{F4B9B0F8-5B9C-2455-2614-1FAD955EE21D}"/>
              </a:ext>
            </a:extLst>
          </p:cNvPr>
          <p:cNvSpPr txBox="1"/>
          <p:nvPr/>
        </p:nvSpPr>
        <p:spPr>
          <a:xfrm>
            <a:off x="515329" y="3796449"/>
            <a:ext cx="2571634" cy="923330"/>
          </a:xfrm>
          <a:prstGeom prst="rect">
            <a:avLst/>
          </a:prstGeom>
          <a:noFill/>
        </p:spPr>
        <p:txBody>
          <a:bodyPr wrap="square" rtlCol="0">
            <a:spAutoFit/>
          </a:bodyPr>
          <a:lstStyle/>
          <a:p>
            <a:pPr algn="ctr"/>
            <a:r>
              <a:rPr lang="fr-FR" sz="1350" b="1" dirty="0">
                <a:latin typeface="Aptos" panose="020B0004020202020204" pitchFamily="34" charset="0"/>
                <a:ea typeface="Aptos" panose="020B0004020202020204" pitchFamily="34" charset="0"/>
                <a:cs typeface="Times New Roman" panose="02020603050405020304" pitchFamily="18" charset="0"/>
              </a:rPr>
              <a:t>Outil national de référence pour le calcul des coûts de production en élevage d’herbivores</a:t>
            </a:r>
            <a:endParaRPr lang="fr-FR" sz="1350" b="1" dirty="0"/>
          </a:p>
        </p:txBody>
      </p:sp>
      <p:sp>
        <p:nvSpPr>
          <p:cNvPr id="9" name="ZoneTexte 8">
            <a:extLst>
              <a:ext uri="{FF2B5EF4-FFF2-40B4-BE49-F238E27FC236}">
                <a16:creationId xmlns:a16="http://schemas.microsoft.com/office/drawing/2014/main" id="{AAA58222-3C78-EAEE-05B0-696A280606A1}"/>
              </a:ext>
            </a:extLst>
          </p:cNvPr>
          <p:cNvSpPr txBox="1"/>
          <p:nvPr/>
        </p:nvSpPr>
        <p:spPr>
          <a:xfrm>
            <a:off x="309673" y="4689282"/>
            <a:ext cx="3631391" cy="973985"/>
          </a:xfrm>
          <a:prstGeom prst="rect">
            <a:avLst/>
          </a:prstGeom>
          <a:noFill/>
        </p:spPr>
        <p:txBody>
          <a:bodyPr wrap="square" rtlCol="0">
            <a:spAutoFit/>
          </a:bodyPr>
          <a:lstStyle/>
          <a:p>
            <a:pPr>
              <a:lnSpc>
                <a:spcPct val="107000"/>
              </a:lnSpc>
              <a:spcAft>
                <a:spcPts val="600"/>
              </a:spcAft>
            </a:pPr>
            <a:r>
              <a:rPr lang="fr-FR" sz="1350" kern="100" dirty="0">
                <a:latin typeface="Aptos" panose="020B0004020202020204" pitchFamily="34" charset="0"/>
                <a:ea typeface="Aptos" panose="020B0004020202020204" pitchFamily="34" charset="0"/>
                <a:cs typeface="Times New Roman" panose="02020603050405020304" pitchFamily="18" charset="0"/>
              </a:rPr>
              <a:t>Accès à l’outil via des formations ou accompagnements individuels dispensés par les organismes de conseil (Chambre d’agriculture etc.).</a:t>
            </a:r>
          </a:p>
        </p:txBody>
      </p:sp>
      <p:sp>
        <p:nvSpPr>
          <p:cNvPr id="11" name="ZoneTexte 10">
            <a:extLst>
              <a:ext uri="{FF2B5EF4-FFF2-40B4-BE49-F238E27FC236}">
                <a16:creationId xmlns:a16="http://schemas.microsoft.com/office/drawing/2014/main" id="{2FAE0647-0306-8C18-9FC9-61222DCDA625}"/>
              </a:ext>
            </a:extLst>
          </p:cNvPr>
          <p:cNvSpPr txBox="1"/>
          <p:nvPr/>
        </p:nvSpPr>
        <p:spPr>
          <a:xfrm>
            <a:off x="5643030" y="3842028"/>
            <a:ext cx="2571634" cy="751681"/>
          </a:xfrm>
          <a:prstGeom prst="rect">
            <a:avLst/>
          </a:prstGeom>
          <a:noFill/>
        </p:spPr>
        <p:txBody>
          <a:bodyPr wrap="square" rtlCol="0">
            <a:spAutoFit/>
          </a:bodyPr>
          <a:lstStyle/>
          <a:p>
            <a:pPr algn="ctr">
              <a:lnSpc>
                <a:spcPct val="107000"/>
              </a:lnSpc>
              <a:spcAft>
                <a:spcPts val="600"/>
              </a:spcAft>
            </a:pPr>
            <a:r>
              <a:rPr lang="fr-FR" sz="1350" b="1" kern="100" dirty="0">
                <a:latin typeface="Aptos" panose="020B0004020202020204" pitchFamily="34" charset="0"/>
                <a:ea typeface="Aptos" panose="020B0004020202020204" pitchFamily="34" charset="0"/>
                <a:cs typeface="Times New Roman" panose="02020603050405020304" pitchFamily="18" charset="0"/>
              </a:rPr>
              <a:t>Outils privés accessibles aux éleveurs sur abonnement (achat de la licence).</a:t>
            </a:r>
          </a:p>
        </p:txBody>
      </p:sp>
      <p:sp>
        <p:nvSpPr>
          <p:cNvPr id="13" name="ZoneTexte 12">
            <a:extLst>
              <a:ext uri="{FF2B5EF4-FFF2-40B4-BE49-F238E27FC236}">
                <a16:creationId xmlns:a16="http://schemas.microsoft.com/office/drawing/2014/main" id="{384CFF8E-43C9-C851-454A-C5E7039D5E32}"/>
              </a:ext>
            </a:extLst>
          </p:cNvPr>
          <p:cNvSpPr txBox="1"/>
          <p:nvPr/>
        </p:nvSpPr>
        <p:spPr>
          <a:xfrm>
            <a:off x="5576012" y="4580589"/>
            <a:ext cx="3256386" cy="973985"/>
          </a:xfrm>
          <a:prstGeom prst="rect">
            <a:avLst/>
          </a:prstGeom>
          <a:noFill/>
        </p:spPr>
        <p:txBody>
          <a:bodyPr wrap="square" rtlCol="0">
            <a:spAutoFit/>
          </a:bodyPr>
          <a:lstStyle/>
          <a:p>
            <a:pPr>
              <a:lnSpc>
                <a:spcPct val="107000"/>
              </a:lnSpc>
              <a:spcAft>
                <a:spcPts val="600"/>
              </a:spcAft>
            </a:pPr>
            <a:r>
              <a:rPr lang="fr-FR" sz="1350" dirty="0">
                <a:latin typeface="Aptos" panose="020B0004020202020204" pitchFamily="34" charset="0"/>
                <a:ea typeface="Aptos" panose="020B0004020202020204" pitchFamily="34" charset="0"/>
                <a:cs typeface="Times New Roman" panose="02020603050405020304" pitchFamily="18" charset="0"/>
              </a:rPr>
              <a:t>Eleveur en contrat : certains groupements proposent des outils de calcul à leurs adhérents. Se renseigner auprès de son groupement.</a:t>
            </a:r>
            <a:endParaRPr lang="fr-FR" sz="1350" kern="100" dirty="0">
              <a:latin typeface="Aptos" panose="020B0004020202020204" pitchFamily="34" charset="0"/>
              <a:ea typeface="Aptos" panose="020B0004020202020204" pitchFamily="34" charset="0"/>
              <a:cs typeface="Times New Roman" panose="02020603050405020304" pitchFamily="18" charset="0"/>
            </a:endParaRPr>
          </a:p>
        </p:txBody>
      </p:sp>
      <p:sp>
        <p:nvSpPr>
          <p:cNvPr id="14" name="ZoneTexte 13">
            <a:extLst>
              <a:ext uri="{FF2B5EF4-FFF2-40B4-BE49-F238E27FC236}">
                <a16:creationId xmlns:a16="http://schemas.microsoft.com/office/drawing/2014/main" id="{C2E03D82-5265-2C09-5E48-06F6AF30489C}"/>
              </a:ext>
            </a:extLst>
          </p:cNvPr>
          <p:cNvSpPr txBox="1"/>
          <p:nvPr/>
        </p:nvSpPr>
        <p:spPr>
          <a:xfrm>
            <a:off x="885496" y="5949563"/>
            <a:ext cx="7946902" cy="300082"/>
          </a:xfrm>
          <a:prstGeom prst="rect">
            <a:avLst/>
          </a:prstGeom>
          <a:noFill/>
        </p:spPr>
        <p:txBody>
          <a:bodyPr wrap="square" rtlCol="0">
            <a:spAutoFit/>
          </a:bodyPr>
          <a:lstStyle/>
          <a:p>
            <a:r>
              <a:rPr lang="fr-FR" sz="1350" b="1" dirty="0"/>
              <a:t>Des organismes de conseil ou de gestion peuvent aussi vous aider à déterminer vos coûts de production</a:t>
            </a:r>
          </a:p>
        </p:txBody>
      </p:sp>
    </p:spTree>
    <p:extLst>
      <p:ext uri="{BB962C8B-B14F-4D97-AF65-F5344CB8AC3E}">
        <p14:creationId xmlns:p14="http://schemas.microsoft.com/office/powerpoint/2010/main" val="442822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4CF7DE-5C4F-8701-2862-BAEC26907279}"/>
              </a:ext>
            </a:extLst>
          </p:cNvPr>
          <p:cNvSpPr>
            <a:spLocks noGrp="1"/>
          </p:cNvSpPr>
          <p:nvPr>
            <p:ph type="title"/>
          </p:nvPr>
        </p:nvSpPr>
        <p:spPr>
          <a:xfrm>
            <a:off x="1309120" y="378037"/>
            <a:ext cx="7886700" cy="994172"/>
          </a:xfrm>
        </p:spPr>
        <p:txBody>
          <a:bodyPr>
            <a:normAutofit fontScale="90000"/>
          </a:bodyPr>
          <a:lstStyle/>
          <a:p>
            <a:r>
              <a:rPr lang="fr-FR" dirty="0"/>
              <a:t>J’utilise mon prix de revient pour fixer mon prix de vente grâce au </a:t>
            </a:r>
            <a:r>
              <a:rPr lang="fr-FR" b="1" dirty="0">
                <a:solidFill>
                  <a:schemeClr val="accent6"/>
                </a:solidFill>
              </a:rPr>
              <a:t>coût de production</a:t>
            </a:r>
          </a:p>
        </p:txBody>
      </p:sp>
      <p:sp>
        <p:nvSpPr>
          <p:cNvPr id="3" name="Espace réservé du contenu 2">
            <a:extLst>
              <a:ext uri="{FF2B5EF4-FFF2-40B4-BE49-F238E27FC236}">
                <a16:creationId xmlns:a16="http://schemas.microsoft.com/office/drawing/2014/main" id="{033B4A29-8F87-2C34-539D-293F76E12F8D}"/>
              </a:ext>
            </a:extLst>
          </p:cNvPr>
          <p:cNvSpPr>
            <a:spLocks noGrp="1"/>
          </p:cNvSpPr>
          <p:nvPr>
            <p:ph idx="1"/>
          </p:nvPr>
        </p:nvSpPr>
        <p:spPr>
          <a:xfrm>
            <a:off x="445100" y="1338152"/>
            <a:ext cx="8629650" cy="462517"/>
          </a:xfrm>
        </p:spPr>
        <p:txBody>
          <a:bodyPr>
            <a:noAutofit/>
          </a:bodyPr>
          <a:lstStyle/>
          <a:p>
            <a:r>
              <a:rPr lang="fr-FR" sz="1800" dirty="0"/>
              <a:t>Vous avez calculé le coût de production de votre élevage. Vous avez calculé le coût de production de votre élevage sans intégrer les charges de l’atelier circuit courts</a:t>
            </a:r>
          </a:p>
          <a:p>
            <a:r>
              <a:rPr lang="fr-FR" sz="1800" dirty="0"/>
              <a:t>Vous avez renseigné les poids et prix de vente des catégories commercialisées </a:t>
            </a:r>
          </a:p>
        </p:txBody>
      </p:sp>
      <p:pic>
        <p:nvPicPr>
          <p:cNvPr id="5" name="Image 4">
            <a:extLst>
              <a:ext uri="{FF2B5EF4-FFF2-40B4-BE49-F238E27FC236}">
                <a16:creationId xmlns:a16="http://schemas.microsoft.com/office/drawing/2014/main" id="{F247E620-1606-2985-F7D1-7F28A8266E4F}"/>
              </a:ext>
            </a:extLst>
          </p:cNvPr>
          <p:cNvPicPr>
            <a:picLocks noChangeAspect="1"/>
          </p:cNvPicPr>
          <p:nvPr/>
        </p:nvPicPr>
        <p:blipFill>
          <a:blip r:embed="rId3"/>
          <a:stretch>
            <a:fillRect/>
          </a:stretch>
        </p:blipFill>
        <p:spPr>
          <a:xfrm>
            <a:off x="89713" y="2519531"/>
            <a:ext cx="3478175" cy="2766528"/>
          </a:xfrm>
          <a:prstGeom prst="rect">
            <a:avLst/>
          </a:prstGeom>
        </p:spPr>
      </p:pic>
      <p:pic>
        <p:nvPicPr>
          <p:cNvPr id="13" name="Image 12">
            <a:extLst>
              <a:ext uri="{FF2B5EF4-FFF2-40B4-BE49-F238E27FC236}">
                <a16:creationId xmlns:a16="http://schemas.microsoft.com/office/drawing/2014/main" id="{0E57E40E-A6A4-DCC4-10D6-A5980DB974CD}"/>
              </a:ext>
            </a:extLst>
          </p:cNvPr>
          <p:cNvPicPr>
            <a:picLocks noChangeAspect="1"/>
          </p:cNvPicPr>
          <p:nvPr/>
        </p:nvPicPr>
        <p:blipFill rotWithShape="1">
          <a:blip r:embed="rId4"/>
          <a:srcRect r="28032" b="13290"/>
          <a:stretch/>
        </p:blipFill>
        <p:spPr>
          <a:xfrm>
            <a:off x="3567888" y="3065544"/>
            <a:ext cx="3864271" cy="1463270"/>
          </a:xfrm>
          <a:prstGeom prst="rect">
            <a:avLst/>
          </a:prstGeom>
        </p:spPr>
      </p:pic>
      <p:pic>
        <p:nvPicPr>
          <p:cNvPr id="14" name="Image 13">
            <a:extLst>
              <a:ext uri="{FF2B5EF4-FFF2-40B4-BE49-F238E27FC236}">
                <a16:creationId xmlns:a16="http://schemas.microsoft.com/office/drawing/2014/main" id="{11FF26DE-57E0-BBC3-1C9F-C3BBD83A2B5D}"/>
              </a:ext>
            </a:extLst>
          </p:cNvPr>
          <p:cNvPicPr>
            <a:picLocks noChangeAspect="1"/>
          </p:cNvPicPr>
          <p:nvPr/>
        </p:nvPicPr>
        <p:blipFill rotWithShape="1">
          <a:blip r:embed="rId4"/>
          <a:srcRect l="72513" r="2477" b="13290"/>
          <a:stretch/>
        </p:blipFill>
        <p:spPr>
          <a:xfrm>
            <a:off x="7634176" y="3065544"/>
            <a:ext cx="1342859" cy="1557689"/>
          </a:xfrm>
          <a:prstGeom prst="rect">
            <a:avLst/>
          </a:prstGeom>
        </p:spPr>
      </p:pic>
      <p:sp>
        <p:nvSpPr>
          <p:cNvPr id="15" name="Ellipse 14">
            <a:extLst>
              <a:ext uri="{FF2B5EF4-FFF2-40B4-BE49-F238E27FC236}">
                <a16:creationId xmlns:a16="http://schemas.microsoft.com/office/drawing/2014/main" id="{91760DFE-8A9E-0C22-DE14-B04372B87D6B}"/>
              </a:ext>
            </a:extLst>
          </p:cNvPr>
          <p:cNvSpPr/>
          <p:nvPr/>
        </p:nvSpPr>
        <p:spPr>
          <a:xfrm>
            <a:off x="3274498" y="2913321"/>
            <a:ext cx="2970854" cy="72833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16" name="Ellipse 15">
            <a:extLst>
              <a:ext uri="{FF2B5EF4-FFF2-40B4-BE49-F238E27FC236}">
                <a16:creationId xmlns:a16="http://schemas.microsoft.com/office/drawing/2014/main" id="{B2F9ABA4-06DB-86FB-73D8-10BC7C716E6A}"/>
              </a:ext>
            </a:extLst>
          </p:cNvPr>
          <p:cNvSpPr/>
          <p:nvPr/>
        </p:nvSpPr>
        <p:spPr>
          <a:xfrm>
            <a:off x="7662919" y="3281473"/>
            <a:ext cx="1132865" cy="299041"/>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pic>
        <p:nvPicPr>
          <p:cNvPr id="4" name="Espace réservé du contenu 6" descr="C:\Users\sarzeaud_p\AppData\Local\Microsoft\Windows\Temporary Internet Files\Content.Outlook\7LDZUQY4\logo+texte copie.jpg">
            <a:extLst>
              <a:ext uri="{FF2B5EF4-FFF2-40B4-BE49-F238E27FC236}">
                <a16:creationId xmlns:a16="http://schemas.microsoft.com/office/drawing/2014/main" id="{8581D8D1-8430-91BB-B6F2-39CF0AB30695}"/>
              </a:ext>
            </a:extLst>
          </p:cNvPr>
          <p:cNvPicPr>
            <a:picLocks/>
          </p:cNvPicPr>
          <p:nvPr/>
        </p:nvPicPr>
        <p:blipFill>
          <a:blip r:embed="rId5"/>
          <a:srcRect/>
          <a:stretch>
            <a:fillRect/>
          </a:stretch>
        </p:blipFill>
        <p:spPr bwMode="auto">
          <a:xfrm>
            <a:off x="348216" y="6142981"/>
            <a:ext cx="848735" cy="304180"/>
          </a:xfrm>
          <a:prstGeom prst="rect">
            <a:avLst/>
          </a:prstGeom>
          <a:noFill/>
          <a:ln>
            <a:noFill/>
          </a:ln>
          <a:effectLst>
            <a:outerShdw blurRad="127000" dist="38100" dir="2700000" sx="102000" sy="102000" algn="tl" rotWithShape="0">
              <a:prstClr val="black">
                <a:alpha val="40000"/>
              </a:prstClr>
            </a:outerShdw>
          </a:effectLst>
        </p:spPr>
      </p:pic>
      <p:pic>
        <p:nvPicPr>
          <p:cNvPr id="6" name="Image 5">
            <a:extLst>
              <a:ext uri="{FF2B5EF4-FFF2-40B4-BE49-F238E27FC236}">
                <a16:creationId xmlns:a16="http://schemas.microsoft.com/office/drawing/2014/main" id="{77EB7DC7-41E4-8B59-4A3A-F914247B0F1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231744" y="6193104"/>
            <a:ext cx="472679"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 6">
            <a:extLst>
              <a:ext uri="{FF2B5EF4-FFF2-40B4-BE49-F238E27FC236}">
                <a16:creationId xmlns:a16="http://schemas.microsoft.com/office/drawing/2014/main" id="{10E1897A-19C3-6120-ED33-EC41AE0AB78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214450" y="6210821"/>
            <a:ext cx="472678"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 7">
            <a:extLst>
              <a:ext uri="{FF2B5EF4-FFF2-40B4-BE49-F238E27FC236}">
                <a16:creationId xmlns:a16="http://schemas.microsoft.com/office/drawing/2014/main" id="{51C9C119-0A4F-5B3E-A6E1-BEEADBF3E9C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81664" y="6210821"/>
            <a:ext cx="472678" cy="472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 8">
            <a:extLst>
              <a:ext uri="{FF2B5EF4-FFF2-40B4-BE49-F238E27FC236}">
                <a16:creationId xmlns:a16="http://schemas.microsoft.com/office/drawing/2014/main" id="{89FC56FC-1BF9-786E-1A20-E76CE353DB01}"/>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21212810">
            <a:off x="1721138" y="6168042"/>
            <a:ext cx="472678" cy="47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 9">
            <a:extLst>
              <a:ext uri="{FF2B5EF4-FFF2-40B4-BE49-F238E27FC236}">
                <a16:creationId xmlns:a16="http://schemas.microsoft.com/office/drawing/2014/main" id="{9CC96DB7-39FD-8818-5061-2E6DF1EB237A}"/>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274498" y="6168636"/>
            <a:ext cx="472678" cy="472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429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8">
            <a:extLst>
              <a:ext uri="{FF2B5EF4-FFF2-40B4-BE49-F238E27FC236}">
                <a16:creationId xmlns:a16="http://schemas.microsoft.com/office/drawing/2014/main" id="{1C3E735C-21B0-B869-A816-B0F498F3CF17}"/>
              </a:ext>
            </a:extLst>
          </p:cNvPr>
          <p:cNvSpPr txBox="1">
            <a:spLocks/>
          </p:cNvSpPr>
          <p:nvPr/>
        </p:nvSpPr>
        <p:spPr>
          <a:xfrm>
            <a:off x="1112544" y="188837"/>
            <a:ext cx="7650433" cy="1337748"/>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latin typeface="Berlin Sans FB" panose="020E0602020502020306" pitchFamily="34" charset="0"/>
              </a:rPr>
              <a:t>A </a:t>
            </a:r>
            <a:r>
              <a:rPr lang="en-US" sz="3000" dirty="0" err="1">
                <a:latin typeface="Berlin Sans FB" panose="020E0602020502020306" pitchFamily="34" charset="0"/>
              </a:rPr>
              <a:t>quel</a:t>
            </a:r>
            <a:r>
              <a:rPr lang="en-US" sz="3000" dirty="0">
                <a:latin typeface="Berlin Sans FB" panose="020E0602020502020306" pitchFamily="34" charset="0"/>
              </a:rPr>
              <a:t> prix </a:t>
            </a:r>
            <a:r>
              <a:rPr lang="en-US" sz="3000" dirty="0" err="1">
                <a:latin typeface="Berlin Sans FB" panose="020E0602020502020306" pitchFamily="34" charset="0"/>
              </a:rPr>
              <a:t>j'achète</a:t>
            </a:r>
            <a:r>
              <a:rPr lang="en-US" sz="3000" dirty="0">
                <a:latin typeface="Berlin Sans FB" panose="020E0602020502020306" pitchFamily="34" charset="0"/>
              </a:rPr>
              <a:t> </a:t>
            </a:r>
            <a:r>
              <a:rPr lang="en-US" sz="3000" dirty="0" err="1">
                <a:latin typeface="Berlin Sans FB" panose="020E0602020502020306" pitchFamily="34" charset="0"/>
              </a:rPr>
              <a:t>mes</a:t>
            </a:r>
            <a:r>
              <a:rPr lang="en-US" sz="3000" dirty="0">
                <a:latin typeface="Berlin Sans FB" panose="020E0602020502020306" pitchFamily="34" charset="0"/>
              </a:rPr>
              <a:t> </a:t>
            </a:r>
            <a:r>
              <a:rPr lang="en-US" sz="3000" dirty="0" err="1">
                <a:latin typeface="Berlin Sans FB" panose="020E0602020502020306" pitchFamily="34" charset="0"/>
              </a:rPr>
              <a:t>animaux</a:t>
            </a:r>
            <a:r>
              <a:rPr lang="en-US" sz="3000" dirty="0">
                <a:latin typeface="Berlin Sans FB" panose="020E0602020502020306" pitchFamily="34" charset="0"/>
              </a:rPr>
              <a:t> à </a:t>
            </a:r>
            <a:r>
              <a:rPr lang="en-US" sz="3000" dirty="0" err="1">
                <a:latin typeface="Berlin Sans FB" panose="020E0602020502020306" pitchFamily="34" charset="0"/>
              </a:rPr>
              <a:t>l'élevage</a:t>
            </a:r>
            <a:r>
              <a:rPr lang="en-US" sz="3000" dirty="0">
                <a:latin typeface="Berlin Sans FB" panose="020E0602020502020306" pitchFamily="34" charset="0"/>
              </a:rPr>
              <a:t>? </a:t>
            </a:r>
          </a:p>
        </p:txBody>
      </p:sp>
      <p:sp>
        <p:nvSpPr>
          <p:cNvPr id="5" name="ZoneTexte 4">
            <a:extLst>
              <a:ext uri="{FF2B5EF4-FFF2-40B4-BE49-F238E27FC236}">
                <a16:creationId xmlns:a16="http://schemas.microsoft.com/office/drawing/2014/main" id="{6C0DD055-97DA-2EE1-6270-6675B4517335}"/>
              </a:ext>
            </a:extLst>
          </p:cNvPr>
          <p:cNvSpPr txBox="1"/>
          <p:nvPr/>
        </p:nvSpPr>
        <p:spPr>
          <a:xfrm>
            <a:off x="2119651" y="1690279"/>
            <a:ext cx="3942822" cy="461665"/>
          </a:xfrm>
          <a:prstGeom prst="rect">
            <a:avLst/>
          </a:prstGeom>
          <a:solidFill>
            <a:srgbClr val="008080"/>
          </a:solidFill>
        </p:spPr>
        <p:txBody>
          <a:bodyPr wrap="square" rtlCol="0">
            <a:spAutoFit/>
          </a:bodyPr>
          <a:lstStyle/>
          <a:p>
            <a:r>
              <a:rPr lang="fr-FR" sz="2400" b="1" dirty="0">
                <a:solidFill>
                  <a:schemeClr val="bg1"/>
                </a:solidFill>
                <a:latin typeface="+mj-lt"/>
                <a:cs typeface="Calibri Light"/>
              </a:rPr>
              <a:t>2 - Prix de marché de l’animal  </a:t>
            </a:r>
          </a:p>
        </p:txBody>
      </p:sp>
      <p:sp>
        <p:nvSpPr>
          <p:cNvPr id="7" name="ZoneTexte 6">
            <a:extLst>
              <a:ext uri="{FF2B5EF4-FFF2-40B4-BE49-F238E27FC236}">
                <a16:creationId xmlns:a16="http://schemas.microsoft.com/office/drawing/2014/main" id="{A899DC01-4295-072E-7BF0-4BA415DEA5CF}"/>
              </a:ext>
            </a:extLst>
          </p:cNvPr>
          <p:cNvSpPr txBox="1"/>
          <p:nvPr/>
        </p:nvSpPr>
        <p:spPr>
          <a:xfrm>
            <a:off x="1019066" y="2541083"/>
            <a:ext cx="7378151" cy="1061829"/>
          </a:xfrm>
          <a:prstGeom prst="rect">
            <a:avLst/>
          </a:prstGeom>
          <a:noFill/>
        </p:spPr>
        <p:txBody>
          <a:bodyPr wrap="square" rtlCol="0">
            <a:spAutoFit/>
          </a:bodyPr>
          <a:lstStyle/>
          <a:p>
            <a:r>
              <a:rPr lang="fr-FR" sz="2100" dirty="0"/>
              <a:t>Des références publiques disponibles en conventionnelles </a:t>
            </a:r>
          </a:p>
          <a:p>
            <a:r>
              <a:rPr lang="fr-FR" sz="2100" dirty="0"/>
              <a:t>et peu ou pas pour des animaux sous signe de qualité ou en Agriculture biologique.</a:t>
            </a:r>
          </a:p>
        </p:txBody>
      </p:sp>
      <p:pic>
        <p:nvPicPr>
          <p:cNvPr id="8" name="Image 5">
            <a:extLst>
              <a:ext uri="{FF2B5EF4-FFF2-40B4-BE49-F238E27FC236}">
                <a16:creationId xmlns:a16="http://schemas.microsoft.com/office/drawing/2014/main" id="{CE593134-97B8-A99D-D6FC-FBD5CED780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02902" y="3893527"/>
            <a:ext cx="720258" cy="72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 6">
            <a:extLst>
              <a:ext uri="{FF2B5EF4-FFF2-40B4-BE49-F238E27FC236}">
                <a16:creationId xmlns:a16="http://schemas.microsoft.com/office/drawing/2014/main" id="{6D490F7A-53AE-3F7D-B3CA-FDCEC85C3A8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0486" y="3855628"/>
            <a:ext cx="756834" cy="758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 9">
            <a:extLst>
              <a:ext uri="{FF2B5EF4-FFF2-40B4-BE49-F238E27FC236}">
                <a16:creationId xmlns:a16="http://schemas.microsoft.com/office/drawing/2014/main" id="{84DB5599-DAC5-472A-3F0A-9D353F2E825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63448" y="3997439"/>
            <a:ext cx="650545" cy="650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 10">
            <a:extLst>
              <a:ext uri="{FF2B5EF4-FFF2-40B4-BE49-F238E27FC236}">
                <a16:creationId xmlns:a16="http://schemas.microsoft.com/office/drawing/2014/main" id="{F054D9D5-35B2-44D1-2829-D6B42769A7B4}"/>
              </a:ext>
            </a:extLst>
          </p:cNvPr>
          <p:cNvPicPr>
            <a:picLocks noChangeAspect="1"/>
          </p:cNvPicPr>
          <p:nvPr/>
        </p:nvPicPr>
        <p:blipFill>
          <a:blip r:embed="rId6"/>
          <a:stretch>
            <a:fillRect/>
          </a:stretch>
        </p:blipFill>
        <p:spPr>
          <a:xfrm>
            <a:off x="6867103" y="3687183"/>
            <a:ext cx="650545" cy="645579"/>
          </a:xfrm>
          <a:prstGeom prst="rect">
            <a:avLst/>
          </a:prstGeom>
        </p:spPr>
      </p:pic>
      <p:sp>
        <p:nvSpPr>
          <p:cNvPr id="12" name="ZoneTexte 11">
            <a:extLst>
              <a:ext uri="{FF2B5EF4-FFF2-40B4-BE49-F238E27FC236}">
                <a16:creationId xmlns:a16="http://schemas.microsoft.com/office/drawing/2014/main" id="{C65A0BED-BEE7-49CC-837A-5F5E17B03563}"/>
              </a:ext>
            </a:extLst>
          </p:cNvPr>
          <p:cNvSpPr txBox="1"/>
          <p:nvPr/>
        </p:nvSpPr>
        <p:spPr>
          <a:xfrm>
            <a:off x="402336" y="5127499"/>
            <a:ext cx="2020824" cy="507831"/>
          </a:xfrm>
          <a:prstGeom prst="rect">
            <a:avLst/>
          </a:prstGeom>
          <a:noFill/>
        </p:spPr>
        <p:txBody>
          <a:bodyPr wrap="square" rtlCol="0">
            <a:spAutoFit/>
          </a:bodyPr>
          <a:lstStyle/>
          <a:p>
            <a:r>
              <a:rPr lang="fr-FR" sz="1350" dirty="0"/>
              <a:t>Prix moyens annuels </a:t>
            </a:r>
          </a:p>
          <a:p>
            <a:r>
              <a:rPr lang="fr-FR" sz="1350" dirty="0"/>
              <a:t>Prix de marché mensuel</a:t>
            </a:r>
          </a:p>
        </p:txBody>
      </p:sp>
      <p:sp>
        <p:nvSpPr>
          <p:cNvPr id="15" name="ZoneTexte 14">
            <a:extLst>
              <a:ext uri="{FF2B5EF4-FFF2-40B4-BE49-F238E27FC236}">
                <a16:creationId xmlns:a16="http://schemas.microsoft.com/office/drawing/2014/main" id="{5320B816-77B5-A2BD-0D85-047A77EDE1E6}"/>
              </a:ext>
            </a:extLst>
          </p:cNvPr>
          <p:cNvSpPr txBox="1"/>
          <p:nvPr/>
        </p:nvSpPr>
        <p:spPr>
          <a:xfrm>
            <a:off x="3799391" y="5231372"/>
            <a:ext cx="2020824" cy="300082"/>
          </a:xfrm>
          <a:prstGeom prst="rect">
            <a:avLst/>
          </a:prstGeom>
          <a:noFill/>
        </p:spPr>
        <p:txBody>
          <a:bodyPr wrap="square" rtlCol="0">
            <a:spAutoFit/>
          </a:bodyPr>
          <a:lstStyle/>
          <a:p>
            <a:r>
              <a:rPr lang="fr-FR" sz="1350" dirty="0"/>
              <a:t>Prix de marché mensuel</a:t>
            </a:r>
          </a:p>
        </p:txBody>
      </p:sp>
      <p:sp>
        <p:nvSpPr>
          <p:cNvPr id="16" name="ZoneTexte 15">
            <a:extLst>
              <a:ext uri="{FF2B5EF4-FFF2-40B4-BE49-F238E27FC236}">
                <a16:creationId xmlns:a16="http://schemas.microsoft.com/office/drawing/2014/main" id="{28DAB948-177E-A921-F5AB-713A3F6BB84F}"/>
              </a:ext>
            </a:extLst>
          </p:cNvPr>
          <p:cNvSpPr txBox="1"/>
          <p:nvPr/>
        </p:nvSpPr>
        <p:spPr>
          <a:xfrm>
            <a:off x="6254554" y="5231373"/>
            <a:ext cx="2889446" cy="715581"/>
          </a:xfrm>
          <a:prstGeom prst="rect">
            <a:avLst/>
          </a:prstGeom>
          <a:noFill/>
        </p:spPr>
        <p:txBody>
          <a:bodyPr wrap="square" rtlCol="0">
            <a:spAutoFit/>
          </a:bodyPr>
          <a:lstStyle/>
          <a:p>
            <a:r>
              <a:rPr lang="fr-FR" sz="1350" dirty="0"/>
              <a:t>Prix retenus pour les GTE</a:t>
            </a:r>
          </a:p>
          <a:p>
            <a:r>
              <a:rPr lang="fr-FR" sz="1350" dirty="0"/>
              <a:t>Cotation du marché du porc hebdomadaire</a:t>
            </a:r>
          </a:p>
        </p:txBody>
      </p:sp>
    </p:spTree>
    <p:extLst>
      <p:ext uri="{BB962C8B-B14F-4D97-AF65-F5344CB8AC3E}">
        <p14:creationId xmlns:p14="http://schemas.microsoft.com/office/powerpoint/2010/main" val="396110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4CF7DE-5C4F-8701-2862-BAEC26907279}"/>
              </a:ext>
            </a:extLst>
          </p:cNvPr>
          <p:cNvSpPr>
            <a:spLocks noGrp="1"/>
          </p:cNvSpPr>
          <p:nvPr>
            <p:ph type="title"/>
          </p:nvPr>
        </p:nvSpPr>
        <p:spPr>
          <a:xfrm>
            <a:off x="1257300" y="246417"/>
            <a:ext cx="7886700" cy="994172"/>
          </a:xfrm>
        </p:spPr>
        <p:txBody>
          <a:bodyPr>
            <a:normAutofit fontScale="90000"/>
          </a:bodyPr>
          <a:lstStyle/>
          <a:p>
            <a:r>
              <a:rPr lang="fr-FR" dirty="0"/>
              <a:t>J’utilise mon </a:t>
            </a:r>
            <a:r>
              <a:rPr lang="fr-FR" dirty="0">
                <a:solidFill>
                  <a:srgbClr val="FF0000"/>
                </a:solidFill>
              </a:rPr>
              <a:t>prix de revient </a:t>
            </a:r>
            <a:r>
              <a:rPr lang="fr-FR" dirty="0"/>
              <a:t>pour fixer mon prix de vente grâce au </a:t>
            </a:r>
            <a:r>
              <a:rPr lang="fr-FR" b="1" dirty="0">
                <a:solidFill>
                  <a:schemeClr val="accent6"/>
                </a:solidFill>
              </a:rPr>
              <a:t>prix de marchés en bovins viande</a:t>
            </a:r>
          </a:p>
        </p:txBody>
      </p:sp>
      <p:pic>
        <p:nvPicPr>
          <p:cNvPr id="7" name="Image 6">
            <a:extLst>
              <a:ext uri="{FF2B5EF4-FFF2-40B4-BE49-F238E27FC236}">
                <a16:creationId xmlns:a16="http://schemas.microsoft.com/office/drawing/2014/main" id="{A488C641-8053-A373-5999-1DE2B53406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96374" y="995548"/>
            <a:ext cx="827238" cy="82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ZoneTexte 12">
            <a:extLst>
              <a:ext uri="{FF2B5EF4-FFF2-40B4-BE49-F238E27FC236}">
                <a16:creationId xmlns:a16="http://schemas.microsoft.com/office/drawing/2014/main" id="{380321F8-44E7-D4AA-5D65-8AD72EEE6E84}"/>
              </a:ext>
            </a:extLst>
          </p:cNvPr>
          <p:cNvSpPr txBox="1"/>
          <p:nvPr/>
        </p:nvSpPr>
        <p:spPr>
          <a:xfrm>
            <a:off x="4253024" y="5001264"/>
            <a:ext cx="4573329" cy="715581"/>
          </a:xfrm>
          <a:prstGeom prst="rect">
            <a:avLst/>
          </a:prstGeom>
          <a:noFill/>
        </p:spPr>
        <p:txBody>
          <a:bodyPr wrap="square">
            <a:spAutoFit/>
          </a:bodyPr>
          <a:lstStyle/>
          <a:p>
            <a:r>
              <a:rPr lang="fr-FR" sz="1350" dirty="0">
                <a:hlinkClick r:id="rId4"/>
              </a:rPr>
              <a:t>https://idele.fr/detail-article/evolution-des-prix-moyens-annuels-des-gros-bovins</a:t>
            </a:r>
            <a:endParaRPr lang="fr-FR" sz="1350" dirty="0"/>
          </a:p>
          <a:p>
            <a:endParaRPr lang="fr-FR" sz="1350" dirty="0"/>
          </a:p>
        </p:txBody>
      </p:sp>
      <p:sp>
        <p:nvSpPr>
          <p:cNvPr id="4" name="ZoneTexte 3">
            <a:extLst>
              <a:ext uri="{FF2B5EF4-FFF2-40B4-BE49-F238E27FC236}">
                <a16:creationId xmlns:a16="http://schemas.microsoft.com/office/drawing/2014/main" id="{5B62DA65-2AA0-482E-B29F-4A0A5B7A35C8}"/>
              </a:ext>
            </a:extLst>
          </p:cNvPr>
          <p:cNvSpPr txBox="1"/>
          <p:nvPr/>
        </p:nvSpPr>
        <p:spPr>
          <a:xfrm>
            <a:off x="4272641" y="5693761"/>
            <a:ext cx="4572000" cy="507831"/>
          </a:xfrm>
          <a:prstGeom prst="rect">
            <a:avLst/>
          </a:prstGeom>
          <a:noFill/>
        </p:spPr>
        <p:txBody>
          <a:bodyPr wrap="square">
            <a:spAutoFit/>
          </a:bodyPr>
          <a:lstStyle/>
          <a:p>
            <a:r>
              <a:rPr lang="fr-FR" sz="1350" dirty="0">
                <a:hlinkClick r:id="rId5"/>
              </a:rPr>
              <a:t>https://tendances-lait-viande.fr</a:t>
            </a:r>
            <a:endParaRPr lang="fr-FR" sz="1350" dirty="0"/>
          </a:p>
          <a:p>
            <a:endParaRPr lang="fr-FR" sz="1350" dirty="0"/>
          </a:p>
        </p:txBody>
      </p:sp>
      <p:pic>
        <p:nvPicPr>
          <p:cNvPr id="5" name="Image 4">
            <a:extLst>
              <a:ext uri="{FF2B5EF4-FFF2-40B4-BE49-F238E27FC236}">
                <a16:creationId xmlns:a16="http://schemas.microsoft.com/office/drawing/2014/main" id="{88EBFA80-EB36-1F4F-0B42-832477A53B20}"/>
              </a:ext>
            </a:extLst>
          </p:cNvPr>
          <p:cNvPicPr>
            <a:picLocks noChangeAspect="1"/>
          </p:cNvPicPr>
          <p:nvPr/>
        </p:nvPicPr>
        <p:blipFill>
          <a:blip r:embed="rId6"/>
          <a:stretch>
            <a:fillRect/>
          </a:stretch>
        </p:blipFill>
        <p:spPr>
          <a:xfrm>
            <a:off x="614637" y="1331280"/>
            <a:ext cx="6923369" cy="3778200"/>
          </a:xfrm>
          <a:prstGeom prst="rect">
            <a:avLst/>
          </a:prstGeom>
        </p:spPr>
      </p:pic>
    </p:spTree>
    <p:extLst>
      <p:ext uri="{BB962C8B-B14F-4D97-AF65-F5344CB8AC3E}">
        <p14:creationId xmlns:p14="http://schemas.microsoft.com/office/powerpoint/2010/main" val="428709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04FF2D0-410D-473B-4B7D-41D08754918F}"/>
              </a:ext>
            </a:extLst>
          </p:cNvPr>
          <p:cNvPicPr>
            <a:picLocks noChangeAspect="1"/>
          </p:cNvPicPr>
          <p:nvPr/>
        </p:nvPicPr>
        <p:blipFill>
          <a:blip r:embed="rId3"/>
          <a:stretch>
            <a:fillRect/>
          </a:stretch>
        </p:blipFill>
        <p:spPr>
          <a:xfrm>
            <a:off x="0" y="1703177"/>
            <a:ext cx="9144000" cy="1183934"/>
          </a:xfrm>
          <a:prstGeom prst="rect">
            <a:avLst/>
          </a:prstGeom>
        </p:spPr>
      </p:pic>
      <p:pic>
        <p:nvPicPr>
          <p:cNvPr id="8" name="Image 7">
            <a:extLst>
              <a:ext uri="{FF2B5EF4-FFF2-40B4-BE49-F238E27FC236}">
                <a16:creationId xmlns:a16="http://schemas.microsoft.com/office/drawing/2014/main" id="{E7A511F5-8D79-4401-1587-A0FF14A8408B}"/>
              </a:ext>
            </a:extLst>
          </p:cNvPr>
          <p:cNvPicPr>
            <a:picLocks noChangeAspect="1"/>
          </p:cNvPicPr>
          <p:nvPr/>
        </p:nvPicPr>
        <p:blipFill>
          <a:blip r:embed="rId4"/>
          <a:stretch>
            <a:fillRect/>
          </a:stretch>
        </p:blipFill>
        <p:spPr>
          <a:xfrm>
            <a:off x="28575" y="2887111"/>
            <a:ext cx="2576322" cy="2927264"/>
          </a:xfrm>
          <a:prstGeom prst="rect">
            <a:avLst/>
          </a:prstGeom>
        </p:spPr>
      </p:pic>
      <p:pic>
        <p:nvPicPr>
          <p:cNvPr id="10" name="Image 9">
            <a:extLst>
              <a:ext uri="{FF2B5EF4-FFF2-40B4-BE49-F238E27FC236}">
                <a16:creationId xmlns:a16="http://schemas.microsoft.com/office/drawing/2014/main" id="{AC15629E-0450-073C-ED92-D7EC175D8F43}"/>
              </a:ext>
            </a:extLst>
          </p:cNvPr>
          <p:cNvPicPr>
            <a:picLocks noChangeAspect="1"/>
          </p:cNvPicPr>
          <p:nvPr/>
        </p:nvPicPr>
        <p:blipFill>
          <a:blip r:embed="rId5"/>
          <a:stretch>
            <a:fillRect/>
          </a:stretch>
        </p:blipFill>
        <p:spPr>
          <a:xfrm>
            <a:off x="2909293" y="3484748"/>
            <a:ext cx="2120480" cy="2183000"/>
          </a:xfrm>
          <a:prstGeom prst="rect">
            <a:avLst/>
          </a:prstGeom>
        </p:spPr>
      </p:pic>
      <p:pic>
        <p:nvPicPr>
          <p:cNvPr id="12" name="Image 11">
            <a:extLst>
              <a:ext uri="{FF2B5EF4-FFF2-40B4-BE49-F238E27FC236}">
                <a16:creationId xmlns:a16="http://schemas.microsoft.com/office/drawing/2014/main" id="{2476C10E-B9FD-8C2E-EAD0-AD1AF312A85E}"/>
              </a:ext>
            </a:extLst>
          </p:cNvPr>
          <p:cNvPicPr>
            <a:picLocks noChangeAspect="1"/>
          </p:cNvPicPr>
          <p:nvPr/>
        </p:nvPicPr>
        <p:blipFill>
          <a:blip r:embed="rId6"/>
          <a:stretch>
            <a:fillRect/>
          </a:stretch>
        </p:blipFill>
        <p:spPr>
          <a:xfrm>
            <a:off x="4866681" y="3429000"/>
            <a:ext cx="4111540" cy="2183000"/>
          </a:xfrm>
          <a:prstGeom prst="rect">
            <a:avLst/>
          </a:prstGeom>
        </p:spPr>
      </p:pic>
      <p:sp>
        <p:nvSpPr>
          <p:cNvPr id="13" name="Ellipse 12">
            <a:extLst>
              <a:ext uri="{FF2B5EF4-FFF2-40B4-BE49-F238E27FC236}">
                <a16:creationId xmlns:a16="http://schemas.microsoft.com/office/drawing/2014/main" id="{906D8F75-DD9F-F6CC-35F5-17DC50CA73D8}"/>
              </a:ext>
            </a:extLst>
          </p:cNvPr>
          <p:cNvSpPr/>
          <p:nvPr/>
        </p:nvSpPr>
        <p:spPr>
          <a:xfrm>
            <a:off x="1624230" y="5385932"/>
            <a:ext cx="1132865" cy="281816"/>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2" name="Ellipse 1">
            <a:extLst>
              <a:ext uri="{FF2B5EF4-FFF2-40B4-BE49-F238E27FC236}">
                <a16:creationId xmlns:a16="http://schemas.microsoft.com/office/drawing/2014/main" id="{46FA3570-4AB2-692F-74B9-D787220585CC}"/>
              </a:ext>
            </a:extLst>
          </p:cNvPr>
          <p:cNvSpPr/>
          <p:nvPr/>
        </p:nvSpPr>
        <p:spPr>
          <a:xfrm>
            <a:off x="2909293" y="3865626"/>
            <a:ext cx="1863875" cy="54864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3" name="Titre 1">
            <a:extLst>
              <a:ext uri="{FF2B5EF4-FFF2-40B4-BE49-F238E27FC236}">
                <a16:creationId xmlns:a16="http://schemas.microsoft.com/office/drawing/2014/main" id="{4AA1E5B2-8030-3013-8531-BFCABA3C746C}"/>
              </a:ext>
            </a:extLst>
          </p:cNvPr>
          <p:cNvSpPr>
            <a:spLocks noGrp="1"/>
          </p:cNvSpPr>
          <p:nvPr>
            <p:ph type="title"/>
          </p:nvPr>
        </p:nvSpPr>
        <p:spPr>
          <a:xfrm>
            <a:off x="1257300" y="246417"/>
            <a:ext cx="7886700" cy="994172"/>
          </a:xfrm>
        </p:spPr>
        <p:txBody>
          <a:bodyPr>
            <a:normAutofit fontScale="90000"/>
          </a:bodyPr>
          <a:lstStyle/>
          <a:p>
            <a:r>
              <a:rPr lang="fr-FR" dirty="0"/>
              <a:t>J’utilise mon </a:t>
            </a:r>
            <a:r>
              <a:rPr lang="fr-FR" dirty="0">
                <a:solidFill>
                  <a:srgbClr val="FF0000"/>
                </a:solidFill>
              </a:rPr>
              <a:t>prix de revient </a:t>
            </a:r>
            <a:r>
              <a:rPr lang="fr-FR" dirty="0"/>
              <a:t>pour fixer mon prix de vente grâce au </a:t>
            </a:r>
            <a:r>
              <a:rPr lang="fr-FR" b="1" dirty="0">
                <a:solidFill>
                  <a:schemeClr val="accent6"/>
                </a:solidFill>
              </a:rPr>
              <a:t>prix de marchés en bovins viande</a:t>
            </a:r>
          </a:p>
        </p:txBody>
      </p:sp>
    </p:spTree>
    <p:extLst>
      <p:ext uri="{BB962C8B-B14F-4D97-AF65-F5344CB8AC3E}">
        <p14:creationId xmlns:p14="http://schemas.microsoft.com/office/powerpoint/2010/main" val="3921845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72B02A34-E393-B59A-2BC2-42A716A30239}"/>
              </a:ext>
            </a:extLst>
          </p:cNvPr>
          <p:cNvPicPr>
            <a:picLocks noChangeAspect="1"/>
          </p:cNvPicPr>
          <p:nvPr/>
        </p:nvPicPr>
        <p:blipFill>
          <a:blip r:embed="rId3"/>
          <a:stretch>
            <a:fillRect/>
          </a:stretch>
        </p:blipFill>
        <p:spPr>
          <a:xfrm>
            <a:off x="404248" y="3566160"/>
            <a:ext cx="2606462" cy="2388544"/>
          </a:xfrm>
          <a:prstGeom prst="rect">
            <a:avLst/>
          </a:prstGeom>
        </p:spPr>
      </p:pic>
      <p:sp>
        <p:nvSpPr>
          <p:cNvPr id="2" name="Titre 1">
            <a:extLst>
              <a:ext uri="{FF2B5EF4-FFF2-40B4-BE49-F238E27FC236}">
                <a16:creationId xmlns:a16="http://schemas.microsoft.com/office/drawing/2014/main" id="{874CF7DE-5C4F-8701-2862-BAEC26907279}"/>
              </a:ext>
            </a:extLst>
          </p:cNvPr>
          <p:cNvSpPr>
            <a:spLocks noGrp="1"/>
          </p:cNvSpPr>
          <p:nvPr>
            <p:ph type="title"/>
          </p:nvPr>
        </p:nvSpPr>
        <p:spPr>
          <a:xfrm>
            <a:off x="1164265" y="203334"/>
            <a:ext cx="7886700" cy="994172"/>
          </a:xfrm>
        </p:spPr>
        <p:txBody>
          <a:bodyPr>
            <a:normAutofit fontScale="90000"/>
          </a:bodyPr>
          <a:lstStyle/>
          <a:p>
            <a:r>
              <a:rPr lang="fr-FR" dirty="0"/>
              <a:t>J’utilise </a:t>
            </a:r>
            <a:r>
              <a:rPr lang="fr-FR" dirty="0">
                <a:solidFill>
                  <a:srgbClr val="FF0000"/>
                </a:solidFill>
              </a:rPr>
              <a:t>pour fixer mon prix de vente </a:t>
            </a:r>
            <a:r>
              <a:rPr lang="fr-FR" dirty="0"/>
              <a:t>grâce au </a:t>
            </a:r>
            <a:r>
              <a:rPr lang="fr-FR" b="1" dirty="0">
                <a:solidFill>
                  <a:schemeClr val="accent6"/>
                </a:solidFill>
              </a:rPr>
              <a:t>prix de marchés en ovins viande</a:t>
            </a:r>
          </a:p>
        </p:txBody>
      </p:sp>
      <p:pic>
        <p:nvPicPr>
          <p:cNvPr id="3" name="Image 9">
            <a:extLst>
              <a:ext uri="{FF2B5EF4-FFF2-40B4-BE49-F238E27FC236}">
                <a16:creationId xmlns:a16="http://schemas.microsoft.com/office/drawing/2014/main" id="{8B114D43-7FD0-E99B-CFCF-79887FB95B1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81142" y="819577"/>
            <a:ext cx="854591" cy="854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ZoneTexte 10">
            <a:extLst>
              <a:ext uri="{FF2B5EF4-FFF2-40B4-BE49-F238E27FC236}">
                <a16:creationId xmlns:a16="http://schemas.microsoft.com/office/drawing/2014/main" id="{7A5A210D-E9AA-5274-04EB-FF7934733552}"/>
              </a:ext>
            </a:extLst>
          </p:cNvPr>
          <p:cNvSpPr txBox="1"/>
          <p:nvPr/>
        </p:nvSpPr>
        <p:spPr>
          <a:xfrm>
            <a:off x="421504" y="2233431"/>
            <a:ext cx="3151889" cy="715581"/>
          </a:xfrm>
          <a:prstGeom prst="rect">
            <a:avLst/>
          </a:prstGeom>
          <a:noFill/>
        </p:spPr>
        <p:txBody>
          <a:bodyPr wrap="square">
            <a:spAutoFit/>
          </a:bodyPr>
          <a:lstStyle/>
          <a:p>
            <a:r>
              <a:rPr lang="fr-FR" sz="1350" dirty="0">
                <a:hlinkClick r:id="rId5"/>
              </a:rPr>
              <a:t>https://tendances-lait-viande.fr/category/viande-ovine/</a:t>
            </a:r>
            <a:endParaRPr lang="fr-FR" sz="1350" dirty="0"/>
          </a:p>
          <a:p>
            <a:endParaRPr lang="fr-FR" sz="1350" dirty="0"/>
          </a:p>
        </p:txBody>
      </p:sp>
      <p:sp>
        <p:nvSpPr>
          <p:cNvPr id="12" name="ZoneTexte 11">
            <a:extLst>
              <a:ext uri="{FF2B5EF4-FFF2-40B4-BE49-F238E27FC236}">
                <a16:creationId xmlns:a16="http://schemas.microsoft.com/office/drawing/2014/main" id="{88CB1BF5-9BC7-6A1C-070B-766906AD2799}"/>
              </a:ext>
            </a:extLst>
          </p:cNvPr>
          <p:cNvSpPr txBox="1"/>
          <p:nvPr/>
        </p:nvSpPr>
        <p:spPr>
          <a:xfrm>
            <a:off x="404249" y="1827907"/>
            <a:ext cx="2919773" cy="300082"/>
          </a:xfrm>
          <a:prstGeom prst="rect">
            <a:avLst/>
          </a:prstGeom>
          <a:noFill/>
        </p:spPr>
        <p:txBody>
          <a:bodyPr wrap="square" rtlCol="0">
            <a:spAutoFit/>
          </a:bodyPr>
          <a:lstStyle/>
          <a:p>
            <a:r>
              <a:rPr lang="fr-FR" sz="1350" dirty="0"/>
              <a:t>Etape 1 Cliquez sur le lien en bleu </a:t>
            </a:r>
          </a:p>
        </p:txBody>
      </p:sp>
      <p:sp>
        <p:nvSpPr>
          <p:cNvPr id="14" name="ZoneTexte 13">
            <a:extLst>
              <a:ext uri="{FF2B5EF4-FFF2-40B4-BE49-F238E27FC236}">
                <a16:creationId xmlns:a16="http://schemas.microsoft.com/office/drawing/2014/main" id="{946A7498-A019-9809-D420-3B1DC551B06B}"/>
              </a:ext>
            </a:extLst>
          </p:cNvPr>
          <p:cNvSpPr txBox="1"/>
          <p:nvPr/>
        </p:nvSpPr>
        <p:spPr>
          <a:xfrm>
            <a:off x="404248" y="2958985"/>
            <a:ext cx="2919773" cy="507831"/>
          </a:xfrm>
          <a:prstGeom prst="rect">
            <a:avLst/>
          </a:prstGeom>
          <a:noFill/>
        </p:spPr>
        <p:txBody>
          <a:bodyPr wrap="square" rtlCol="0">
            <a:spAutoFit/>
          </a:bodyPr>
          <a:lstStyle/>
          <a:p>
            <a:r>
              <a:rPr lang="fr-FR" sz="1350" dirty="0"/>
              <a:t>Etape 2 Cliquez sur le titre « Graphique et données ovine</a:t>
            </a:r>
          </a:p>
        </p:txBody>
      </p:sp>
      <p:pic>
        <p:nvPicPr>
          <p:cNvPr id="9" name="Image 8">
            <a:extLst>
              <a:ext uri="{FF2B5EF4-FFF2-40B4-BE49-F238E27FC236}">
                <a16:creationId xmlns:a16="http://schemas.microsoft.com/office/drawing/2014/main" id="{31233564-6C68-B8C7-8873-3522E3D01FE8}"/>
              </a:ext>
            </a:extLst>
          </p:cNvPr>
          <p:cNvPicPr>
            <a:picLocks noChangeAspect="1"/>
          </p:cNvPicPr>
          <p:nvPr/>
        </p:nvPicPr>
        <p:blipFill>
          <a:blip r:embed="rId6"/>
          <a:stretch>
            <a:fillRect/>
          </a:stretch>
        </p:blipFill>
        <p:spPr>
          <a:xfrm>
            <a:off x="4925740" y="4580199"/>
            <a:ext cx="3187864" cy="2178162"/>
          </a:xfrm>
          <a:prstGeom prst="rect">
            <a:avLst/>
          </a:prstGeom>
        </p:spPr>
      </p:pic>
      <p:pic>
        <p:nvPicPr>
          <p:cNvPr id="13" name="Image 12">
            <a:extLst>
              <a:ext uri="{FF2B5EF4-FFF2-40B4-BE49-F238E27FC236}">
                <a16:creationId xmlns:a16="http://schemas.microsoft.com/office/drawing/2014/main" id="{C029D1F2-0040-1791-1706-E8FC5BE42B5C}"/>
              </a:ext>
            </a:extLst>
          </p:cNvPr>
          <p:cNvPicPr>
            <a:picLocks noChangeAspect="1"/>
          </p:cNvPicPr>
          <p:nvPr/>
        </p:nvPicPr>
        <p:blipFill>
          <a:blip r:embed="rId7"/>
          <a:stretch>
            <a:fillRect/>
          </a:stretch>
        </p:blipFill>
        <p:spPr>
          <a:xfrm>
            <a:off x="3823601" y="1937017"/>
            <a:ext cx="5017599" cy="2544448"/>
          </a:xfrm>
          <a:prstGeom prst="rect">
            <a:avLst/>
          </a:prstGeom>
        </p:spPr>
      </p:pic>
    </p:spTree>
    <p:extLst>
      <p:ext uri="{BB962C8B-B14F-4D97-AF65-F5344CB8AC3E}">
        <p14:creationId xmlns:p14="http://schemas.microsoft.com/office/powerpoint/2010/main" val="2118124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4CF7DE-5C4F-8701-2862-BAEC26907279}"/>
              </a:ext>
            </a:extLst>
          </p:cNvPr>
          <p:cNvSpPr>
            <a:spLocks noGrp="1"/>
          </p:cNvSpPr>
          <p:nvPr>
            <p:ph type="title"/>
          </p:nvPr>
        </p:nvSpPr>
        <p:spPr>
          <a:xfrm>
            <a:off x="1260092" y="173120"/>
            <a:ext cx="7886700" cy="994172"/>
          </a:xfrm>
        </p:spPr>
        <p:txBody>
          <a:bodyPr>
            <a:normAutofit fontScale="90000"/>
          </a:bodyPr>
          <a:lstStyle/>
          <a:p>
            <a:r>
              <a:rPr lang="fr-FR" dirty="0"/>
              <a:t>J’utilise mon prix de revient pour fixer mon prix de vente grâce au </a:t>
            </a:r>
            <a:r>
              <a:rPr lang="fr-FR" b="1" dirty="0">
                <a:solidFill>
                  <a:schemeClr val="accent6"/>
                </a:solidFill>
              </a:rPr>
              <a:t>prix de marchés en porcs</a:t>
            </a:r>
          </a:p>
        </p:txBody>
      </p:sp>
      <p:sp>
        <p:nvSpPr>
          <p:cNvPr id="12" name="ZoneTexte 11">
            <a:extLst>
              <a:ext uri="{FF2B5EF4-FFF2-40B4-BE49-F238E27FC236}">
                <a16:creationId xmlns:a16="http://schemas.microsoft.com/office/drawing/2014/main" id="{88CB1BF5-9BC7-6A1C-070B-766906AD2799}"/>
              </a:ext>
            </a:extLst>
          </p:cNvPr>
          <p:cNvSpPr txBox="1"/>
          <p:nvPr/>
        </p:nvSpPr>
        <p:spPr>
          <a:xfrm>
            <a:off x="168985" y="1814047"/>
            <a:ext cx="2919773" cy="300082"/>
          </a:xfrm>
          <a:prstGeom prst="rect">
            <a:avLst/>
          </a:prstGeom>
          <a:noFill/>
        </p:spPr>
        <p:txBody>
          <a:bodyPr wrap="square" rtlCol="0">
            <a:spAutoFit/>
          </a:bodyPr>
          <a:lstStyle/>
          <a:p>
            <a:r>
              <a:rPr lang="fr-FR" sz="1350" b="1" dirty="0"/>
              <a:t>Etape 1 </a:t>
            </a:r>
            <a:r>
              <a:rPr lang="fr-FR" sz="1350" dirty="0"/>
              <a:t>Cliquez sur le lien en bleu </a:t>
            </a:r>
          </a:p>
        </p:txBody>
      </p:sp>
      <p:sp>
        <p:nvSpPr>
          <p:cNvPr id="7" name="ZoneTexte 6">
            <a:extLst>
              <a:ext uri="{FF2B5EF4-FFF2-40B4-BE49-F238E27FC236}">
                <a16:creationId xmlns:a16="http://schemas.microsoft.com/office/drawing/2014/main" id="{C7A349F2-2DDD-4AB8-6EBD-06186B810BDB}"/>
              </a:ext>
            </a:extLst>
          </p:cNvPr>
          <p:cNvSpPr txBox="1"/>
          <p:nvPr/>
        </p:nvSpPr>
        <p:spPr>
          <a:xfrm>
            <a:off x="168985" y="2080224"/>
            <a:ext cx="2491812" cy="715581"/>
          </a:xfrm>
          <a:prstGeom prst="rect">
            <a:avLst/>
          </a:prstGeom>
          <a:noFill/>
        </p:spPr>
        <p:txBody>
          <a:bodyPr wrap="square">
            <a:spAutoFit/>
          </a:bodyPr>
          <a:lstStyle/>
          <a:p>
            <a:r>
              <a:rPr lang="fr-FR" sz="1350" dirty="0">
                <a:hlinkClick r:id="rId3"/>
              </a:rPr>
              <a:t>https://www.marche-porc-francais.com/cotations/</a:t>
            </a:r>
            <a:endParaRPr lang="fr-FR" sz="1350" dirty="0"/>
          </a:p>
          <a:p>
            <a:endParaRPr lang="fr-FR" sz="1350" dirty="0"/>
          </a:p>
        </p:txBody>
      </p:sp>
      <p:sp>
        <p:nvSpPr>
          <p:cNvPr id="9" name="ZoneTexte 8">
            <a:extLst>
              <a:ext uri="{FF2B5EF4-FFF2-40B4-BE49-F238E27FC236}">
                <a16:creationId xmlns:a16="http://schemas.microsoft.com/office/drawing/2014/main" id="{1E6C979B-5450-1549-75A3-59A4C56A4FD5}"/>
              </a:ext>
            </a:extLst>
          </p:cNvPr>
          <p:cNvSpPr txBox="1"/>
          <p:nvPr/>
        </p:nvSpPr>
        <p:spPr>
          <a:xfrm>
            <a:off x="167731" y="2633162"/>
            <a:ext cx="2184723" cy="715581"/>
          </a:xfrm>
          <a:prstGeom prst="rect">
            <a:avLst/>
          </a:prstGeom>
          <a:noFill/>
        </p:spPr>
        <p:txBody>
          <a:bodyPr wrap="square" rtlCol="0">
            <a:spAutoFit/>
          </a:bodyPr>
          <a:lstStyle/>
          <a:p>
            <a:r>
              <a:rPr lang="fr-FR" sz="1350" b="1" dirty="0"/>
              <a:t>Etape 2 </a:t>
            </a:r>
            <a:r>
              <a:rPr lang="fr-FR" sz="1350" dirty="0"/>
              <a:t>Choisissez si vous souhaitez avoir le cours du porc ou de la coche</a:t>
            </a:r>
          </a:p>
        </p:txBody>
      </p:sp>
      <p:pic>
        <p:nvPicPr>
          <p:cNvPr id="13" name="Image 12">
            <a:extLst>
              <a:ext uri="{FF2B5EF4-FFF2-40B4-BE49-F238E27FC236}">
                <a16:creationId xmlns:a16="http://schemas.microsoft.com/office/drawing/2014/main" id="{64CCA863-AA99-0E99-AB66-05CFCC28C395}"/>
              </a:ext>
            </a:extLst>
          </p:cNvPr>
          <p:cNvPicPr>
            <a:picLocks noChangeAspect="1"/>
          </p:cNvPicPr>
          <p:nvPr/>
        </p:nvPicPr>
        <p:blipFill rotWithShape="1">
          <a:blip r:embed="rId4"/>
          <a:srcRect l="24209" t="28892" r="14764"/>
          <a:stretch/>
        </p:blipFill>
        <p:spPr>
          <a:xfrm>
            <a:off x="207737" y="3352167"/>
            <a:ext cx="1407860" cy="579196"/>
          </a:xfrm>
          <a:prstGeom prst="rect">
            <a:avLst/>
          </a:prstGeom>
        </p:spPr>
      </p:pic>
      <p:pic>
        <p:nvPicPr>
          <p:cNvPr id="20" name="Image 19">
            <a:extLst>
              <a:ext uri="{FF2B5EF4-FFF2-40B4-BE49-F238E27FC236}">
                <a16:creationId xmlns:a16="http://schemas.microsoft.com/office/drawing/2014/main" id="{B8A4D99A-3C41-1049-5A00-BB0C3F4E5062}"/>
              </a:ext>
            </a:extLst>
          </p:cNvPr>
          <p:cNvPicPr>
            <a:picLocks noChangeAspect="1"/>
          </p:cNvPicPr>
          <p:nvPr/>
        </p:nvPicPr>
        <p:blipFill>
          <a:blip r:embed="rId5"/>
          <a:stretch>
            <a:fillRect/>
          </a:stretch>
        </p:blipFill>
        <p:spPr>
          <a:xfrm>
            <a:off x="2660797" y="1923894"/>
            <a:ext cx="6315473" cy="3378439"/>
          </a:xfrm>
          <a:prstGeom prst="rect">
            <a:avLst/>
          </a:prstGeom>
        </p:spPr>
      </p:pic>
      <p:sp>
        <p:nvSpPr>
          <p:cNvPr id="21" name="ZoneTexte 20">
            <a:extLst>
              <a:ext uri="{FF2B5EF4-FFF2-40B4-BE49-F238E27FC236}">
                <a16:creationId xmlns:a16="http://schemas.microsoft.com/office/drawing/2014/main" id="{84CFE75A-452E-7B9C-B1E6-3A5ADA5759AC}"/>
              </a:ext>
            </a:extLst>
          </p:cNvPr>
          <p:cNvSpPr txBox="1"/>
          <p:nvPr/>
        </p:nvSpPr>
        <p:spPr>
          <a:xfrm>
            <a:off x="154574" y="3980185"/>
            <a:ext cx="2184723" cy="507831"/>
          </a:xfrm>
          <a:prstGeom prst="rect">
            <a:avLst/>
          </a:prstGeom>
          <a:noFill/>
        </p:spPr>
        <p:txBody>
          <a:bodyPr wrap="square" rtlCol="0">
            <a:spAutoFit/>
          </a:bodyPr>
          <a:lstStyle/>
          <a:p>
            <a:r>
              <a:rPr lang="fr-FR" sz="1350" b="1" dirty="0"/>
              <a:t>Etape 3 </a:t>
            </a:r>
            <a:r>
              <a:rPr lang="fr-FR" sz="1350" dirty="0"/>
              <a:t>Choisissez l’échelle de temps </a:t>
            </a:r>
          </a:p>
        </p:txBody>
      </p:sp>
      <p:pic>
        <p:nvPicPr>
          <p:cNvPr id="3" name="Image 2">
            <a:extLst>
              <a:ext uri="{FF2B5EF4-FFF2-40B4-BE49-F238E27FC236}">
                <a16:creationId xmlns:a16="http://schemas.microsoft.com/office/drawing/2014/main" id="{245B757C-B19D-F0FA-9B1D-ACB56A7564D1}"/>
              </a:ext>
            </a:extLst>
          </p:cNvPr>
          <p:cNvPicPr>
            <a:picLocks noChangeAspect="1"/>
          </p:cNvPicPr>
          <p:nvPr/>
        </p:nvPicPr>
        <p:blipFill>
          <a:blip r:embed="rId6"/>
          <a:stretch>
            <a:fillRect/>
          </a:stretch>
        </p:blipFill>
        <p:spPr>
          <a:xfrm>
            <a:off x="7673593" y="1295041"/>
            <a:ext cx="976631" cy="645579"/>
          </a:xfrm>
          <a:prstGeom prst="rect">
            <a:avLst/>
          </a:prstGeom>
        </p:spPr>
      </p:pic>
    </p:spTree>
    <p:extLst>
      <p:ext uri="{BB962C8B-B14F-4D97-AF65-F5344CB8AC3E}">
        <p14:creationId xmlns:p14="http://schemas.microsoft.com/office/powerpoint/2010/main" val="1040965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EF223-06A0-7D36-1934-35E9A7A0D1C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61F86C5-D656-ABED-6BD8-43F8384F9609}"/>
              </a:ext>
            </a:extLst>
          </p:cNvPr>
          <p:cNvSpPr>
            <a:spLocks noGrp="1"/>
          </p:cNvSpPr>
          <p:nvPr>
            <p:ph type="title"/>
          </p:nvPr>
        </p:nvSpPr>
        <p:spPr>
          <a:xfrm>
            <a:off x="955548" y="2434828"/>
            <a:ext cx="7886700" cy="994172"/>
          </a:xfrm>
        </p:spPr>
        <p:txBody>
          <a:bodyPr>
            <a:normAutofit/>
          </a:bodyPr>
          <a:lstStyle/>
          <a:p>
            <a:r>
              <a:rPr lang="fr-FR" dirty="0"/>
              <a:t>Ou J’utilise mes propres références</a:t>
            </a:r>
            <a:endParaRPr lang="fr-FR" b="1" dirty="0">
              <a:solidFill>
                <a:schemeClr val="accent6"/>
              </a:solidFill>
            </a:endParaRPr>
          </a:p>
        </p:txBody>
      </p:sp>
    </p:spTree>
    <p:extLst>
      <p:ext uri="{BB962C8B-B14F-4D97-AF65-F5344CB8AC3E}">
        <p14:creationId xmlns:p14="http://schemas.microsoft.com/office/powerpoint/2010/main" val="2950234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E1624A46-D06A-4C0F-444C-50EB94EBADD2}"/>
              </a:ext>
            </a:extLst>
          </p:cNvPr>
          <p:cNvSpPr txBox="1">
            <a:spLocks/>
          </p:cNvSpPr>
          <p:nvPr/>
        </p:nvSpPr>
        <p:spPr>
          <a:xfrm>
            <a:off x="324612" y="1215247"/>
            <a:ext cx="7886700" cy="994172"/>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2700" b="1" dirty="0">
                <a:solidFill>
                  <a:schemeClr val="accent6"/>
                </a:solidFill>
              </a:rPr>
              <a:t>Ca y est !</a:t>
            </a:r>
          </a:p>
          <a:p>
            <a:pPr algn="ctr"/>
            <a:r>
              <a:rPr lang="fr-FR" sz="2700" b="1" dirty="0">
                <a:solidFill>
                  <a:schemeClr val="accent6"/>
                </a:solidFill>
              </a:rPr>
              <a:t>Vous avez pu définir le prix de vente des animaux produits sur votre élevage qui seront cédés à l’atelier circuit-court</a:t>
            </a:r>
          </a:p>
        </p:txBody>
      </p:sp>
      <p:sp>
        <p:nvSpPr>
          <p:cNvPr id="4" name="ZoneTexte 3">
            <a:extLst>
              <a:ext uri="{FF2B5EF4-FFF2-40B4-BE49-F238E27FC236}">
                <a16:creationId xmlns:a16="http://schemas.microsoft.com/office/drawing/2014/main" id="{4FBD8E40-666A-B82A-7591-18028833FF26}"/>
              </a:ext>
            </a:extLst>
          </p:cNvPr>
          <p:cNvSpPr txBox="1"/>
          <p:nvPr/>
        </p:nvSpPr>
        <p:spPr>
          <a:xfrm>
            <a:off x="607464" y="2761488"/>
            <a:ext cx="8055864" cy="2677656"/>
          </a:xfrm>
          <a:prstGeom prst="rect">
            <a:avLst/>
          </a:prstGeom>
          <a:noFill/>
        </p:spPr>
        <p:txBody>
          <a:bodyPr wrap="square" rtlCol="0">
            <a:spAutoFit/>
          </a:bodyPr>
          <a:lstStyle/>
          <a:p>
            <a:r>
              <a:rPr lang="fr-FR" sz="2400" dirty="0"/>
              <a:t>Vous aurez besoin pour calculer votre rentabilité, par </a:t>
            </a:r>
            <a:r>
              <a:rPr lang="fr-FR" sz="2400" dirty="0">
                <a:solidFill>
                  <a:srgbClr val="00B0F0"/>
                </a:solidFill>
              </a:rPr>
              <a:t>espèce commercialisée :</a:t>
            </a:r>
          </a:p>
          <a:p>
            <a:pPr marL="1243013" lvl="3" indent="-214313">
              <a:buFont typeface="Arial" panose="020B0604020202020204" pitchFamily="34" charset="0"/>
              <a:buChar char="•"/>
            </a:pPr>
            <a:r>
              <a:rPr lang="fr-FR" sz="2400" dirty="0"/>
              <a:t>Du nombre d’animaux commercialisés</a:t>
            </a:r>
          </a:p>
          <a:p>
            <a:pPr marL="1243013" lvl="3" indent="-214313">
              <a:buFont typeface="Arial" panose="020B0604020202020204" pitchFamily="34" charset="0"/>
              <a:buChar char="•"/>
            </a:pPr>
            <a:r>
              <a:rPr lang="fr-FR" sz="2400" dirty="0"/>
              <a:t>Du poids moyen en kilo de carcasse</a:t>
            </a:r>
          </a:p>
          <a:p>
            <a:pPr marL="1243013" lvl="3" indent="-214313">
              <a:buFont typeface="Arial" panose="020B0604020202020204" pitchFamily="34" charset="0"/>
              <a:buChar char="•"/>
            </a:pPr>
            <a:r>
              <a:rPr lang="fr-FR" sz="2400" dirty="0"/>
              <a:t>Du prix de vente au kilo carcasse ou par animal </a:t>
            </a:r>
          </a:p>
          <a:p>
            <a:pPr lvl="3"/>
            <a:endParaRPr lang="fr-FR" sz="2400" dirty="0"/>
          </a:p>
          <a:p>
            <a:pPr marL="1243013" lvl="3" indent="-214313">
              <a:buFont typeface="Arial" panose="020B0604020202020204" pitchFamily="34" charset="0"/>
              <a:buChar char="•"/>
            </a:pPr>
            <a:endParaRPr lang="fr-FR" sz="2400" dirty="0"/>
          </a:p>
        </p:txBody>
      </p:sp>
      <p:sp>
        <p:nvSpPr>
          <p:cNvPr id="5" name="Titre 1">
            <a:extLst>
              <a:ext uri="{FF2B5EF4-FFF2-40B4-BE49-F238E27FC236}">
                <a16:creationId xmlns:a16="http://schemas.microsoft.com/office/drawing/2014/main" id="{6B688533-6132-CB9A-02EB-342B72730702}"/>
              </a:ext>
            </a:extLst>
          </p:cNvPr>
          <p:cNvSpPr txBox="1">
            <a:spLocks/>
          </p:cNvSpPr>
          <p:nvPr/>
        </p:nvSpPr>
        <p:spPr>
          <a:xfrm>
            <a:off x="126793" y="5154931"/>
            <a:ext cx="9017207" cy="994172"/>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2700" b="1" dirty="0">
                <a:solidFill>
                  <a:schemeClr val="accent6"/>
                </a:solidFill>
              </a:rPr>
              <a:t>Vous les avez notés, vous pouvez maintenant poursuivre sur l’outil calculette de la rentabilité, bonne saisie à vous ! </a:t>
            </a:r>
          </a:p>
        </p:txBody>
      </p:sp>
    </p:spTree>
    <p:extLst>
      <p:ext uri="{BB962C8B-B14F-4D97-AF65-F5344CB8AC3E}">
        <p14:creationId xmlns:p14="http://schemas.microsoft.com/office/powerpoint/2010/main" val="173632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EC9D08-701F-7665-1678-8AAC77D9B38F}"/>
              </a:ext>
            </a:extLst>
          </p:cNvPr>
          <p:cNvSpPr>
            <a:spLocks noGrp="1"/>
          </p:cNvSpPr>
          <p:nvPr>
            <p:ph type="title"/>
          </p:nvPr>
        </p:nvSpPr>
        <p:spPr/>
        <p:txBody>
          <a:bodyPr/>
          <a:lstStyle/>
          <a:p>
            <a:r>
              <a:rPr lang="fr-FR"/>
              <a:t>Parcours de saisie en ligne</a:t>
            </a:r>
          </a:p>
        </p:txBody>
      </p:sp>
      <p:pic>
        <p:nvPicPr>
          <p:cNvPr id="5" name="Image 4">
            <a:extLst>
              <a:ext uri="{FF2B5EF4-FFF2-40B4-BE49-F238E27FC236}">
                <a16:creationId xmlns:a16="http://schemas.microsoft.com/office/drawing/2014/main" id="{18322901-A3A7-1EA7-85BA-13F474E4056D}"/>
              </a:ext>
            </a:extLst>
          </p:cNvPr>
          <p:cNvPicPr>
            <a:picLocks noChangeAspect="1"/>
          </p:cNvPicPr>
          <p:nvPr/>
        </p:nvPicPr>
        <p:blipFill>
          <a:blip r:embed="rId2"/>
          <a:stretch>
            <a:fillRect/>
          </a:stretch>
        </p:blipFill>
        <p:spPr>
          <a:xfrm>
            <a:off x="297097" y="1879600"/>
            <a:ext cx="8549805" cy="3461270"/>
          </a:xfrm>
          <a:prstGeom prst="rect">
            <a:avLst/>
          </a:prstGeom>
        </p:spPr>
      </p:pic>
    </p:spTree>
    <p:extLst>
      <p:ext uri="{BB962C8B-B14F-4D97-AF65-F5344CB8AC3E}">
        <p14:creationId xmlns:p14="http://schemas.microsoft.com/office/powerpoint/2010/main" val="2895617691"/>
      </p:ext>
    </p:extLst>
  </p:cSld>
  <p:clrMapOvr>
    <a:masterClrMapping/>
  </p:clrMapOvr>
</p:sld>
</file>

<file path=ppt/theme/theme1.xml><?xml version="1.0" encoding="utf-8"?>
<a:theme xmlns:a="http://schemas.openxmlformats.org/drawingml/2006/main" name="Modèle ppt VICTOR en 4-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èle ppt VICTOR en 4-3.potx" id="{5C0AC938-AA02-4AF6-9193-22B0FDEBBDCC}" vid="{F5C8287A-A98B-4F7E-B644-CB3B7479D19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e9f89b65-3abf-4fb9-a3ef-cc0aedbc969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B67061BA48033489142A6A29C630EE0" ma:contentTypeVersion="13" ma:contentTypeDescription="Crée un document." ma:contentTypeScope="" ma:versionID="59031e0271abef71cc8b12e93a7a44b9">
  <xsd:schema xmlns:xsd="http://www.w3.org/2001/XMLSchema" xmlns:xs="http://www.w3.org/2001/XMLSchema" xmlns:p="http://schemas.microsoft.com/office/2006/metadata/properties" xmlns:ns1="http://schemas.microsoft.com/sharepoint/v3" xmlns:ns2="e9f89b65-3abf-4fb9-a3ef-cc0aedbc9697" targetNamespace="http://schemas.microsoft.com/office/2006/metadata/properties" ma:root="true" ma:fieldsID="cb37dcde84cf17b21464ec1b20a5917e" ns1:_="" ns2:_="">
    <xsd:import namespace="http://schemas.microsoft.com/sharepoint/v3"/>
    <xsd:import namespace="e9f89b65-3abf-4fb9-a3ef-cc0aedbc969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1:_ip_UnifiedCompliancePolicyProperties" minOccurs="0"/>
                <xsd:element ref="ns1:_ip_UnifiedCompliancePolicyUIAction" minOccurs="0"/>
                <xsd:element ref="ns2:lcf76f155ced4ddcb4097134ff3c332f"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Propriétés de la stratégie de conformité unifiée" ma:hidden="true" ma:internalName="_ip_UnifiedCompliancePolicyProperties">
      <xsd:simpleType>
        <xsd:restriction base="dms:Note"/>
      </xsd:simpleType>
    </xsd:element>
    <xsd:element name="_ip_UnifiedCompliancePolicyUIAction" ma:index="16" nillable="true" ma:displayName="Action d’interface utilisateur de la stratégie de conformité unifiée"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9f89b65-3abf-4fb9-a3ef-cc0aedbc96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Balises d’images" ma:readOnly="false" ma:fieldId="{5cf76f15-5ced-4ddc-b409-7134ff3c332f}" ma:taxonomyMulti="true" ma:sspId="eb5c355e-ed80-4533-9a92-f7b2a1d1a8a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DFB498-7DDB-49C5-B746-561BFE8194E4}">
  <ds:schemaRefs>
    <ds:schemaRef ds:uri="a5b3bdb4-3915-4a5b-b1e2-149b7b296ba5"/>
    <ds:schemaRef ds:uri="ad2dbdaa-28e9-4251-b8c8-07bf1e87fa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schemas.microsoft.com/sharepoint/v3"/>
    <ds:schemaRef ds:uri="e9f89b65-3abf-4fb9-a3ef-cc0aedbc9697"/>
  </ds:schemaRefs>
</ds:datastoreItem>
</file>

<file path=customXml/itemProps2.xml><?xml version="1.0" encoding="utf-8"?>
<ds:datastoreItem xmlns:ds="http://schemas.openxmlformats.org/officeDocument/2006/customXml" ds:itemID="{16F5753B-E9E4-4A23-8546-1B7F7B536E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9f89b65-3abf-4fb9-a3ef-cc0aedbc96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E679349-D998-4B36-AB2D-692DC5153099}">
  <ds:schemaRefs>
    <ds:schemaRef ds:uri="http://schemas.microsoft.com/sharepoint/v3/contenttype/forms"/>
  </ds:schemaRefs>
</ds:datastoreItem>
</file>

<file path=docMetadata/LabelInfo.xml><?xml version="1.0" encoding="utf-8"?>
<clbl:labelList xmlns:clbl="http://schemas.microsoft.com/office/2020/mipLabelMetadata">
  <clbl:label id="{2572be02-acc9-4bad-90f5-7e3047f3b993}" enabled="0" method="" siteId="{2572be02-acc9-4bad-90f5-7e3047f3b993}" removed="1"/>
</clbl:labelList>
</file>

<file path=docProps/app.xml><?xml version="1.0" encoding="utf-8"?>
<Properties xmlns="http://schemas.openxmlformats.org/officeDocument/2006/extended-properties" xmlns:vt="http://schemas.openxmlformats.org/officeDocument/2006/docPropsVTypes">
  <Template>Modèle ppt VICTOR en 4-3.potx</Template>
  <TotalTime>16</TotalTime>
  <Words>2134</Words>
  <Application>Microsoft Office PowerPoint</Application>
  <PresentationFormat>Affichage à l'écran (4:3)</PresentationFormat>
  <Paragraphs>120</Paragraphs>
  <Slides>14</Slides>
  <Notes>13</Notes>
  <HiddenSlides>1</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14</vt:i4>
      </vt:variant>
    </vt:vector>
  </HeadingPairs>
  <TitlesOfParts>
    <vt:vector size="20" baseType="lpstr">
      <vt:lpstr>Aptos</vt:lpstr>
      <vt:lpstr>Arial</vt:lpstr>
      <vt:lpstr>Berlin Sans FB</vt:lpstr>
      <vt:lpstr>Calibri</vt:lpstr>
      <vt:lpstr>Calibri Light</vt:lpstr>
      <vt:lpstr>Modèle ppt VICTOR en 4-3</vt:lpstr>
      <vt:lpstr> Rentabilité d'un atelier viande en circuits courts</vt:lpstr>
      <vt:lpstr>Présentation PowerPoint</vt:lpstr>
      <vt:lpstr>Présentation PowerPoint</vt:lpstr>
      <vt:lpstr>Présentation PowerPoint</vt:lpstr>
      <vt:lpstr>J’utilise mon prix de revient pour fixer mon prix de vente grâce au coût de production</vt:lpstr>
      <vt:lpstr>J’utilise mon prix de revient pour fixer mon prix de vente grâce au coût de production</vt:lpstr>
      <vt:lpstr>Présentation PowerPoint</vt:lpstr>
      <vt:lpstr>J’utilise mon prix de revient pour fixer mon prix de vente grâce au prix de marchés en bovins viande</vt:lpstr>
      <vt:lpstr>J’utilise mon prix de revient pour fixer mon prix de vente grâce au prix de marchés en bovins viande</vt:lpstr>
      <vt:lpstr>J’utilise pour fixer mon prix de vente grâce au prix de marchés en ovins viande</vt:lpstr>
      <vt:lpstr>J’utilise mon prix de revient pour fixer mon prix de vente grâce au prix de marchés en porcs</vt:lpstr>
      <vt:lpstr>Ou J’utilise mes propres références</vt:lpstr>
      <vt:lpstr>Présentation PowerPoint</vt:lpstr>
      <vt:lpstr>Parcours de saisie en ligne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Chemin de fer E-learning</dc:title>
  <dc:creator>Emmanuelle SOUDAY</dc:creator>
  <cp:lastModifiedBy>Pineau Christele</cp:lastModifiedBy>
  <cp:revision>2</cp:revision>
  <cp:lastPrinted>2025-09-03T11:51:40Z</cp:lastPrinted>
  <dcterms:created xsi:type="dcterms:W3CDTF">2024-08-27T09:33:56Z</dcterms:created>
  <dcterms:modified xsi:type="dcterms:W3CDTF">2026-05-26T08:00:26Z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0x0101007B67061BA48033489142A6A29C630EE0</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ies>
</file>