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5"/>
  </p:sldMasterIdLst>
  <p:notesMasterIdLst>
    <p:notesMasterId r:id="rId36"/>
  </p:notesMasterIdLst>
  <p:handoutMasterIdLst>
    <p:handoutMasterId r:id="rId37"/>
  </p:handoutMasterIdLst>
  <p:sldIdLst>
    <p:sldId id="256" r:id="rId6"/>
    <p:sldId id="487" r:id="rId7"/>
    <p:sldId id="460" r:id="rId8"/>
    <p:sldId id="472" r:id="rId9"/>
    <p:sldId id="471" r:id="rId10"/>
    <p:sldId id="462" r:id="rId11"/>
    <p:sldId id="473" r:id="rId12"/>
    <p:sldId id="482" r:id="rId13"/>
    <p:sldId id="457" r:id="rId14"/>
    <p:sldId id="463" r:id="rId15"/>
    <p:sldId id="458" r:id="rId16"/>
    <p:sldId id="474" r:id="rId17"/>
    <p:sldId id="464" r:id="rId18"/>
    <p:sldId id="465" r:id="rId19"/>
    <p:sldId id="466" r:id="rId20"/>
    <p:sldId id="468" r:id="rId21"/>
    <p:sldId id="467" r:id="rId22"/>
    <p:sldId id="266" r:id="rId23"/>
    <p:sldId id="273" r:id="rId24"/>
    <p:sldId id="302" r:id="rId25"/>
    <p:sldId id="477" r:id="rId26"/>
    <p:sldId id="484" r:id="rId27"/>
    <p:sldId id="483" r:id="rId28"/>
    <p:sldId id="485" r:id="rId29"/>
    <p:sldId id="268" r:id="rId30"/>
    <p:sldId id="478" r:id="rId31"/>
    <p:sldId id="479" r:id="rId32"/>
    <p:sldId id="480" r:id="rId33"/>
    <p:sldId id="486" r:id="rId34"/>
    <p:sldId id="274" r:id="rId35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8151557-3DE9-4F61-BAE9-F45BF55EDF4A}">
          <p14:sldIdLst>
            <p14:sldId id="256"/>
            <p14:sldId id="487"/>
          </p14:sldIdLst>
        </p14:section>
        <p14:section name="Section sans titre" id="{EFB42D6A-E2AB-41DC-A8EA-CD2012CFA605}">
          <p14:sldIdLst>
            <p14:sldId id="460"/>
            <p14:sldId id="472"/>
            <p14:sldId id="471"/>
            <p14:sldId id="462"/>
            <p14:sldId id="473"/>
          </p14:sldIdLst>
        </p14:section>
        <p14:section name="Section sans titre" id="{2D3B27E7-A495-41D4-9911-964297428152}">
          <p14:sldIdLst>
            <p14:sldId id="482"/>
            <p14:sldId id="457"/>
            <p14:sldId id="463"/>
            <p14:sldId id="458"/>
            <p14:sldId id="474"/>
            <p14:sldId id="464"/>
            <p14:sldId id="465"/>
            <p14:sldId id="466"/>
            <p14:sldId id="468"/>
            <p14:sldId id="467"/>
          </p14:sldIdLst>
        </p14:section>
        <p14:section name="Section sans titre" id="{DF6F9DBB-0669-4A9F-B679-3ACE82000695}">
          <p14:sldIdLst>
            <p14:sldId id="266"/>
            <p14:sldId id="273"/>
            <p14:sldId id="302"/>
            <p14:sldId id="477"/>
          </p14:sldIdLst>
        </p14:section>
        <p14:section name="Section sans titre" id="{1962E698-D355-4933-BE40-657A7B703C40}">
          <p14:sldIdLst>
            <p14:sldId id="484"/>
            <p14:sldId id="483"/>
            <p14:sldId id="485"/>
            <p14:sldId id="268"/>
            <p14:sldId id="478"/>
            <p14:sldId id="479"/>
            <p14:sldId id="480"/>
            <p14:sldId id="486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88A"/>
    <a:srgbClr val="F59C10"/>
    <a:srgbClr val="79A529"/>
    <a:srgbClr val="80B160"/>
    <a:srgbClr val="DED9CA"/>
    <a:srgbClr val="6484B3"/>
    <a:srgbClr val="474747"/>
    <a:srgbClr val="6E9A45"/>
    <a:srgbClr val="587ABC"/>
    <a:srgbClr val="A6C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427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lecarme_m.PPOI189098\Documents\AResilcap\Bressuire\fiche%20agro%20clim\fiche%20agroclim_pr%20fiche%20synthese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carme_m.PPOI189098\Documents\AResilcap\Bressuire\fiche%20agro%20clim\fiche%20agroclim_pr%20fiche%20synthese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lecarme_m.PPOI189098\Documents\AResilcap\Bressuire\Typo_VFF_Bressuire_vierge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carme_m.PPOI189098\Documents\ACapAdapt\3.Segre\Typologie%20des%20ann&#233;es%20bas&#233;e%20sur%20pousse%20PP%20sol%20pro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9706368760788067E-2"/>
          <c:y val="0.16832869580568655"/>
          <c:w val="0.90628397095588398"/>
          <c:h val="0.64734943612163842"/>
        </c:manualLayout>
      </c:layout>
      <c:lineChart>
        <c:grouping val="standard"/>
        <c:varyColors val="0"/>
        <c:ser>
          <c:idx val="0"/>
          <c:order val="0"/>
          <c:tx>
            <c:strRef>
              <c:f>Recap!$HS$3:$HS$4</c:f>
              <c:strCache>
                <c:ptCount val="2"/>
                <c:pt idx="0">
                  <c:v>précip aladin L</c:v>
                </c:pt>
              </c:strCache>
            </c:strRef>
          </c:tx>
          <c:spPr>
            <a:ln w="31750" cap="rnd">
              <a:solidFill>
                <a:srgbClr val="2F5597"/>
              </a:solidFill>
              <a:round/>
            </a:ln>
            <a:effectLst/>
          </c:spPr>
          <c:marker>
            <c:symbol val="none"/>
          </c:marker>
          <c:cat>
            <c:numRef>
              <c:f>Recap!$HR$5:$HR$118</c:f>
              <c:numCache>
                <c:formatCode>General</c:formatCode>
                <c:ptCount val="114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  <c:pt idx="34">
                  <c:v>2020</c:v>
                </c:pt>
                <c:pt idx="35">
                  <c:v>2021</c:v>
                </c:pt>
                <c:pt idx="36">
                  <c:v>2022</c:v>
                </c:pt>
                <c:pt idx="37">
                  <c:v>2023</c:v>
                </c:pt>
                <c:pt idx="38">
                  <c:v>2024</c:v>
                </c:pt>
                <c:pt idx="39">
                  <c:v>2025</c:v>
                </c:pt>
                <c:pt idx="40">
                  <c:v>2026</c:v>
                </c:pt>
                <c:pt idx="41">
                  <c:v>2027</c:v>
                </c:pt>
                <c:pt idx="42">
                  <c:v>2028</c:v>
                </c:pt>
                <c:pt idx="43">
                  <c:v>2029</c:v>
                </c:pt>
                <c:pt idx="44">
                  <c:v>2030</c:v>
                </c:pt>
                <c:pt idx="45">
                  <c:v>2031</c:v>
                </c:pt>
                <c:pt idx="46">
                  <c:v>2032</c:v>
                </c:pt>
                <c:pt idx="47">
                  <c:v>2033</c:v>
                </c:pt>
                <c:pt idx="48">
                  <c:v>2034</c:v>
                </c:pt>
                <c:pt idx="49">
                  <c:v>2035</c:v>
                </c:pt>
                <c:pt idx="50">
                  <c:v>2036</c:v>
                </c:pt>
                <c:pt idx="51">
                  <c:v>2037</c:v>
                </c:pt>
                <c:pt idx="52">
                  <c:v>2038</c:v>
                </c:pt>
                <c:pt idx="53">
                  <c:v>2039</c:v>
                </c:pt>
                <c:pt idx="54">
                  <c:v>2040</c:v>
                </c:pt>
                <c:pt idx="55">
                  <c:v>2041</c:v>
                </c:pt>
                <c:pt idx="56">
                  <c:v>2042</c:v>
                </c:pt>
                <c:pt idx="57">
                  <c:v>2043</c:v>
                </c:pt>
                <c:pt idx="58">
                  <c:v>2044</c:v>
                </c:pt>
                <c:pt idx="59">
                  <c:v>2045</c:v>
                </c:pt>
                <c:pt idx="60">
                  <c:v>2046</c:v>
                </c:pt>
                <c:pt idx="61">
                  <c:v>2047</c:v>
                </c:pt>
                <c:pt idx="62">
                  <c:v>2048</c:v>
                </c:pt>
                <c:pt idx="63">
                  <c:v>2049</c:v>
                </c:pt>
                <c:pt idx="64">
                  <c:v>2050</c:v>
                </c:pt>
                <c:pt idx="65">
                  <c:v>2051</c:v>
                </c:pt>
                <c:pt idx="66">
                  <c:v>2052</c:v>
                </c:pt>
                <c:pt idx="67">
                  <c:v>2053</c:v>
                </c:pt>
                <c:pt idx="68">
                  <c:v>2054</c:v>
                </c:pt>
                <c:pt idx="69">
                  <c:v>2055</c:v>
                </c:pt>
                <c:pt idx="70">
                  <c:v>2056</c:v>
                </c:pt>
                <c:pt idx="71">
                  <c:v>2057</c:v>
                </c:pt>
                <c:pt idx="72">
                  <c:v>2058</c:v>
                </c:pt>
                <c:pt idx="73">
                  <c:v>2059</c:v>
                </c:pt>
                <c:pt idx="74">
                  <c:v>2060</c:v>
                </c:pt>
                <c:pt idx="75">
                  <c:v>2061</c:v>
                </c:pt>
                <c:pt idx="76">
                  <c:v>2062</c:v>
                </c:pt>
                <c:pt idx="77">
                  <c:v>2063</c:v>
                </c:pt>
                <c:pt idx="78">
                  <c:v>2064</c:v>
                </c:pt>
                <c:pt idx="79">
                  <c:v>2065</c:v>
                </c:pt>
                <c:pt idx="80">
                  <c:v>2066</c:v>
                </c:pt>
                <c:pt idx="81">
                  <c:v>2067</c:v>
                </c:pt>
                <c:pt idx="82">
                  <c:v>2068</c:v>
                </c:pt>
                <c:pt idx="83">
                  <c:v>2069</c:v>
                </c:pt>
                <c:pt idx="84">
                  <c:v>2070</c:v>
                </c:pt>
                <c:pt idx="85">
                  <c:v>2071</c:v>
                </c:pt>
                <c:pt idx="86">
                  <c:v>2072</c:v>
                </c:pt>
                <c:pt idx="87">
                  <c:v>2073</c:v>
                </c:pt>
                <c:pt idx="88">
                  <c:v>2074</c:v>
                </c:pt>
                <c:pt idx="89">
                  <c:v>2075</c:v>
                </c:pt>
                <c:pt idx="90">
                  <c:v>2076</c:v>
                </c:pt>
                <c:pt idx="91">
                  <c:v>2077</c:v>
                </c:pt>
                <c:pt idx="92">
                  <c:v>2078</c:v>
                </c:pt>
                <c:pt idx="93">
                  <c:v>2079</c:v>
                </c:pt>
                <c:pt idx="94">
                  <c:v>2080</c:v>
                </c:pt>
                <c:pt idx="95">
                  <c:v>2081</c:v>
                </c:pt>
                <c:pt idx="96">
                  <c:v>2082</c:v>
                </c:pt>
                <c:pt idx="97">
                  <c:v>2083</c:v>
                </c:pt>
                <c:pt idx="98">
                  <c:v>2084</c:v>
                </c:pt>
                <c:pt idx="99">
                  <c:v>2085</c:v>
                </c:pt>
                <c:pt idx="100">
                  <c:v>2086</c:v>
                </c:pt>
                <c:pt idx="101">
                  <c:v>2087</c:v>
                </c:pt>
                <c:pt idx="102">
                  <c:v>2088</c:v>
                </c:pt>
                <c:pt idx="103">
                  <c:v>2089</c:v>
                </c:pt>
                <c:pt idx="104">
                  <c:v>2090</c:v>
                </c:pt>
                <c:pt idx="105">
                  <c:v>2091</c:v>
                </c:pt>
                <c:pt idx="106">
                  <c:v>2092</c:v>
                </c:pt>
                <c:pt idx="107">
                  <c:v>2093</c:v>
                </c:pt>
                <c:pt idx="108">
                  <c:v>2094</c:v>
                </c:pt>
                <c:pt idx="109">
                  <c:v>2095</c:v>
                </c:pt>
                <c:pt idx="110">
                  <c:v>2096</c:v>
                </c:pt>
                <c:pt idx="111">
                  <c:v>2097</c:v>
                </c:pt>
                <c:pt idx="112">
                  <c:v>2098</c:v>
                </c:pt>
                <c:pt idx="113">
                  <c:v>2099</c:v>
                </c:pt>
              </c:numCache>
            </c:numRef>
          </c:cat>
          <c:val>
            <c:numRef>
              <c:f>Recap!$HS$5:$HS$118</c:f>
              <c:numCache>
                <c:formatCode>General</c:formatCode>
                <c:ptCount val="114"/>
                <c:pt idx="84" formatCode="0">
                  <c:v>693.60000000000014</c:v>
                </c:pt>
                <c:pt idx="85" formatCode="0">
                  <c:v>618.73999999999967</c:v>
                </c:pt>
                <c:pt idx="86" formatCode="0">
                  <c:v>853.35</c:v>
                </c:pt>
                <c:pt idx="87" formatCode="0">
                  <c:v>948.49000000000024</c:v>
                </c:pt>
                <c:pt idx="88" formatCode="0">
                  <c:v>870.45000000000016</c:v>
                </c:pt>
                <c:pt idx="89" formatCode="0">
                  <c:v>527.95999999999992</c:v>
                </c:pt>
                <c:pt idx="90" formatCode="0">
                  <c:v>701.09000000000015</c:v>
                </c:pt>
                <c:pt idx="91" formatCode="0">
                  <c:v>931.33000000000015</c:v>
                </c:pt>
                <c:pt idx="92" formatCode="0">
                  <c:v>529.1099999999999</c:v>
                </c:pt>
                <c:pt idx="93" formatCode="0">
                  <c:v>723.02999999999986</c:v>
                </c:pt>
                <c:pt idx="94" formatCode="0">
                  <c:v>580.52999999999986</c:v>
                </c:pt>
                <c:pt idx="95" formatCode="0">
                  <c:v>679.46999999999957</c:v>
                </c:pt>
                <c:pt idx="96" formatCode="0">
                  <c:v>487.06000000000006</c:v>
                </c:pt>
                <c:pt idx="97" formatCode="0">
                  <c:v>839.1799999999995</c:v>
                </c:pt>
                <c:pt idx="98" formatCode="0">
                  <c:v>691.16999999999985</c:v>
                </c:pt>
                <c:pt idx="99" formatCode="0">
                  <c:v>698.1099999999999</c:v>
                </c:pt>
                <c:pt idx="100" formatCode="0">
                  <c:v>848.6</c:v>
                </c:pt>
                <c:pt idx="101" formatCode="0">
                  <c:v>895.8100000000004</c:v>
                </c:pt>
                <c:pt idx="102" formatCode="0">
                  <c:v>813.36</c:v>
                </c:pt>
                <c:pt idx="103" formatCode="0">
                  <c:v>812.78999999999985</c:v>
                </c:pt>
                <c:pt idx="104" formatCode="0">
                  <c:v>656.45999999999992</c:v>
                </c:pt>
                <c:pt idx="105" formatCode="0">
                  <c:v>753.5799999999997</c:v>
                </c:pt>
                <c:pt idx="106" formatCode="0">
                  <c:v>951.52000000000021</c:v>
                </c:pt>
                <c:pt idx="107" formatCode="0">
                  <c:v>670.97999999999979</c:v>
                </c:pt>
                <c:pt idx="108" formatCode="0">
                  <c:v>469.09999999999985</c:v>
                </c:pt>
                <c:pt idx="109" formatCode="0">
                  <c:v>650.21999999999969</c:v>
                </c:pt>
                <c:pt idx="110" formatCode="0">
                  <c:v>883.34000000000015</c:v>
                </c:pt>
                <c:pt idx="111" formatCode="0">
                  <c:v>877.18000000000029</c:v>
                </c:pt>
                <c:pt idx="112" formatCode="0">
                  <c:v>679.13999999999965</c:v>
                </c:pt>
                <c:pt idx="113" formatCode="0">
                  <c:v>1001.7600000000006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Recap!$HT$3:$HT$4</c:f>
              <c:strCache>
                <c:ptCount val="2"/>
                <c:pt idx="0">
                  <c:v>précip aladin P</c:v>
                </c:pt>
              </c:strCache>
            </c:strRef>
          </c:tx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cat>
            <c:numRef>
              <c:f>Recap!$HR$5:$HR$118</c:f>
              <c:numCache>
                <c:formatCode>General</c:formatCode>
                <c:ptCount val="114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  <c:pt idx="34">
                  <c:v>2020</c:v>
                </c:pt>
                <c:pt idx="35">
                  <c:v>2021</c:v>
                </c:pt>
                <c:pt idx="36">
                  <c:v>2022</c:v>
                </c:pt>
                <c:pt idx="37">
                  <c:v>2023</c:v>
                </c:pt>
                <c:pt idx="38">
                  <c:v>2024</c:v>
                </c:pt>
                <c:pt idx="39">
                  <c:v>2025</c:v>
                </c:pt>
                <c:pt idx="40">
                  <c:v>2026</c:v>
                </c:pt>
                <c:pt idx="41">
                  <c:v>2027</c:v>
                </c:pt>
                <c:pt idx="42">
                  <c:v>2028</c:v>
                </c:pt>
                <c:pt idx="43">
                  <c:v>2029</c:v>
                </c:pt>
                <c:pt idx="44">
                  <c:v>2030</c:v>
                </c:pt>
                <c:pt idx="45">
                  <c:v>2031</c:v>
                </c:pt>
                <c:pt idx="46">
                  <c:v>2032</c:v>
                </c:pt>
                <c:pt idx="47">
                  <c:v>2033</c:v>
                </c:pt>
                <c:pt idx="48">
                  <c:v>2034</c:v>
                </c:pt>
                <c:pt idx="49">
                  <c:v>2035</c:v>
                </c:pt>
                <c:pt idx="50">
                  <c:v>2036</c:v>
                </c:pt>
                <c:pt idx="51">
                  <c:v>2037</c:v>
                </c:pt>
                <c:pt idx="52">
                  <c:v>2038</c:v>
                </c:pt>
                <c:pt idx="53">
                  <c:v>2039</c:v>
                </c:pt>
                <c:pt idx="54">
                  <c:v>2040</c:v>
                </c:pt>
                <c:pt idx="55">
                  <c:v>2041</c:v>
                </c:pt>
                <c:pt idx="56">
                  <c:v>2042</c:v>
                </c:pt>
                <c:pt idx="57">
                  <c:v>2043</c:v>
                </c:pt>
                <c:pt idx="58">
                  <c:v>2044</c:v>
                </c:pt>
                <c:pt idx="59">
                  <c:v>2045</c:v>
                </c:pt>
                <c:pt idx="60">
                  <c:v>2046</c:v>
                </c:pt>
                <c:pt idx="61">
                  <c:v>2047</c:v>
                </c:pt>
                <c:pt idx="62">
                  <c:v>2048</c:v>
                </c:pt>
                <c:pt idx="63">
                  <c:v>2049</c:v>
                </c:pt>
                <c:pt idx="64">
                  <c:v>2050</c:v>
                </c:pt>
                <c:pt idx="65">
                  <c:v>2051</c:v>
                </c:pt>
                <c:pt idx="66">
                  <c:v>2052</c:v>
                </c:pt>
                <c:pt idx="67">
                  <c:v>2053</c:v>
                </c:pt>
                <c:pt idx="68">
                  <c:v>2054</c:v>
                </c:pt>
                <c:pt idx="69">
                  <c:v>2055</c:v>
                </c:pt>
                <c:pt idx="70">
                  <c:v>2056</c:v>
                </c:pt>
                <c:pt idx="71">
                  <c:v>2057</c:v>
                </c:pt>
                <c:pt idx="72">
                  <c:v>2058</c:v>
                </c:pt>
                <c:pt idx="73">
                  <c:v>2059</c:v>
                </c:pt>
                <c:pt idx="74">
                  <c:v>2060</c:v>
                </c:pt>
                <c:pt idx="75">
                  <c:v>2061</c:v>
                </c:pt>
                <c:pt idx="76">
                  <c:v>2062</c:v>
                </c:pt>
                <c:pt idx="77">
                  <c:v>2063</c:v>
                </c:pt>
                <c:pt idx="78">
                  <c:v>2064</c:v>
                </c:pt>
                <c:pt idx="79">
                  <c:v>2065</c:v>
                </c:pt>
                <c:pt idx="80">
                  <c:v>2066</c:v>
                </c:pt>
                <c:pt idx="81">
                  <c:v>2067</c:v>
                </c:pt>
                <c:pt idx="82">
                  <c:v>2068</c:v>
                </c:pt>
                <c:pt idx="83">
                  <c:v>2069</c:v>
                </c:pt>
                <c:pt idx="84">
                  <c:v>2070</c:v>
                </c:pt>
                <c:pt idx="85">
                  <c:v>2071</c:v>
                </c:pt>
                <c:pt idx="86">
                  <c:v>2072</c:v>
                </c:pt>
                <c:pt idx="87">
                  <c:v>2073</c:v>
                </c:pt>
                <c:pt idx="88">
                  <c:v>2074</c:v>
                </c:pt>
                <c:pt idx="89">
                  <c:v>2075</c:v>
                </c:pt>
                <c:pt idx="90">
                  <c:v>2076</c:v>
                </c:pt>
                <c:pt idx="91">
                  <c:v>2077</c:v>
                </c:pt>
                <c:pt idx="92">
                  <c:v>2078</c:v>
                </c:pt>
                <c:pt idx="93">
                  <c:v>2079</c:v>
                </c:pt>
                <c:pt idx="94">
                  <c:v>2080</c:v>
                </c:pt>
                <c:pt idx="95">
                  <c:v>2081</c:v>
                </c:pt>
                <c:pt idx="96">
                  <c:v>2082</c:v>
                </c:pt>
                <c:pt idx="97">
                  <c:v>2083</c:v>
                </c:pt>
                <c:pt idx="98">
                  <c:v>2084</c:v>
                </c:pt>
                <c:pt idx="99">
                  <c:v>2085</c:v>
                </c:pt>
                <c:pt idx="100">
                  <c:v>2086</c:v>
                </c:pt>
                <c:pt idx="101">
                  <c:v>2087</c:v>
                </c:pt>
                <c:pt idx="102">
                  <c:v>2088</c:v>
                </c:pt>
                <c:pt idx="103">
                  <c:v>2089</c:v>
                </c:pt>
                <c:pt idx="104">
                  <c:v>2090</c:v>
                </c:pt>
                <c:pt idx="105">
                  <c:v>2091</c:v>
                </c:pt>
                <c:pt idx="106">
                  <c:v>2092</c:v>
                </c:pt>
                <c:pt idx="107">
                  <c:v>2093</c:v>
                </c:pt>
                <c:pt idx="108">
                  <c:v>2094</c:v>
                </c:pt>
                <c:pt idx="109">
                  <c:v>2095</c:v>
                </c:pt>
                <c:pt idx="110">
                  <c:v>2096</c:v>
                </c:pt>
                <c:pt idx="111">
                  <c:v>2097</c:v>
                </c:pt>
                <c:pt idx="112">
                  <c:v>2098</c:v>
                </c:pt>
                <c:pt idx="113">
                  <c:v>2099</c:v>
                </c:pt>
              </c:numCache>
            </c:numRef>
          </c:cat>
          <c:val>
            <c:numRef>
              <c:f>Recap!$HT$5:$HT$118</c:f>
              <c:numCache>
                <c:formatCode>General</c:formatCode>
                <c:ptCount val="114"/>
                <c:pt idx="44" formatCode="0">
                  <c:v>761.51000000000033</c:v>
                </c:pt>
                <c:pt idx="45" formatCode="0">
                  <c:v>751.72999999999968</c:v>
                </c:pt>
                <c:pt idx="46" formatCode="0">
                  <c:v>688.12</c:v>
                </c:pt>
                <c:pt idx="47" formatCode="0">
                  <c:v>753.31</c:v>
                </c:pt>
                <c:pt idx="48" formatCode="0">
                  <c:v>793.01999999999964</c:v>
                </c:pt>
                <c:pt idx="49" formatCode="0">
                  <c:v>862.43999999999949</c:v>
                </c:pt>
                <c:pt idx="50" formatCode="0">
                  <c:v>962.78000000000009</c:v>
                </c:pt>
                <c:pt idx="51" formatCode="0">
                  <c:v>834.8100000000004</c:v>
                </c:pt>
                <c:pt idx="52" formatCode="0">
                  <c:v>784.09999999999934</c:v>
                </c:pt>
                <c:pt idx="53" formatCode="0">
                  <c:v>780.03999999999974</c:v>
                </c:pt>
                <c:pt idx="54" formatCode="0">
                  <c:v>660.78</c:v>
                </c:pt>
                <c:pt idx="55" formatCode="0">
                  <c:v>1043.8499999999999</c:v>
                </c:pt>
                <c:pt idx="56" formatCode="0">
                  <c:v>904.6600000000002</c:v>
                </c:pt>
                <c:pt idx="57" formatCode="0">
                  <c:v>819.64999999999941</c:v>
                </c:pt>
                <c:pt idx="58" formatCode="0">
                  <c:v>957.12000000000046</c:v>
                </c:pt>
                <c:pt idx="59" formatCode="0">
                  <c:v>549.81999999999982</c:v>
                </c:pt>
                <c:pt idx="60" formatCode="0">
                  <c:v>759.53999999999974</c:v>
                </c:pt>
                <c:pt idx="61" formatCode="0">
                  <c:v>908.47000000000025</c:v>
                </c:pt>
                <c:pt idx="62" formatCode="0">
                  <c:v>738.5900000000006</c:v>
                </c:pt>
                <c:pt idx="63" formatCode="0">
                  <c:v>653.07999999999993</c:v>
                </c:pt>
                <c:pt idx="64" formatCode="0">
                  <c:v>878.67000000000019</c:v>
                </c:pt>
                <c:pt idx="65" formatCode="0">
                  <c:v>831.5800000000005</c:v>
                </c:pt>
                <c:pt idx="66" formatCode="0">
                  <c:v>604.71000000000015</c:v>
                </c:pt>
                <c:pt idx="67" formatCode="0">
                  <c:v>897.4499999999997</c:v>
                </c:pt>
                <c:pt idx="68" formatCode="0">
                  <c:v>650.1800000000004</c:v>
                </c:pt>
                <c:pt idx="69" formatCode="0">
                  <c:v>537.15</c:v>
                </c:pt>
                <c:pt idx="70" formatCode="0">
                  <c:v>829.9100000000002</c:v>
                </c:pt>
                <c:pt idx="71" formatCode="0">
                  <c:v>703.64</c:v>
                </c:pt>
                <c:pt idx="72" formatCode="0">
                  <c:v>634.08000000000004</c:v>
                </c:pt>
                <c:pt idx="73" formatCode="0">
                  <c:v>898.03999999999974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Recap!$HU$3:$HU$4</c:f>
              <c:strCache>
                <c:ptCount val="2"/>
                <c:pt idx="0">
                  <c:v>précip KMNI</c:v>
                </c:pt>
              </c:strCache>
            </c:strRef>
          </c:tx>
          <c:spPr>
            <a:ln w="31750" cap="rnd">
              <a:solidFill>
                <a:srgbClr val="F4B183"/>
              </a:solidFill>
              <a:round/>
            </a:ln>
            <a:effectLst/>
          </c:spPr>
          <c:marker>
            <c:symbol val="none"/>
          </c:marker>
          <c:dPt>
            <c:idx val="60"/>
            <c:bubble3D val="0"/>
          </c:dPt>
          <c:cat>
            <c:numRef>
              <c:f>Recap!$HR$5:$HR$118</c:f>
              <c:numCache>
                <c:formatCode>General</c:formatCode>
                <c:ptCount val="114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  <c:pt idx="34">
                  <c:v>2020</c:v>
                </c:pt>
                <c:pt idx="35">
                  <c:v>2021</c:v>
                </c:pt>
                <c:pt idx="36">
                  <c:v>2022</c:v>
                </c:pt>
                <c:pt idx="37">
                  <c:v>2023</c:v>
                </c:pt>
                <c:pt idx="38">
                  <c:v>2024</c:v>
                </c:pt>
                <c:pt idx="39">
                  <c:v>2025</c:v>
                </c:pt>
                <c:pt idx="40">
                  <c:v>2026</c:v>
                </c:pt>
                <c:pt idx="41">
                  <c:v>2027</c:v>
                </c:pt>
                <c:pt idx="42">
                  <c:v>2028</c:v>
                </c:pt>
                <c:pt idx="43">
                  <c:v>2029</c:v>
                </c:pt>
                <c:pt idx="44">
                  <c:v>2030</c:v>
                </c:pt>
                <c:pt idx="45">
                  <c:v>2031</c:v>
                </c:pt>
                <c:pt idx="46">
                  <c:v>2032</c:v>
                </c:pt>
                <c:pt idx="47">
                  <c:v>2033</c:v>
                </c:pt>
                <c:pt idx="48">
                  <c:v>2034</c:v>
                </c:pt>
                <c:pt idx="49">
                  <c:v>2035</c:v>
                </c:pt>
                <c:pt idx="50">
                  <c:v>2036</c:v>
                </c:pt>
                <c:pt idx="51">
                  <c:v>2037</c:v>
                </c:pt>
                <c:pt idx="52">
                  <c:v>2038</c:v>
                </c:pt>
                <c:pt idx="53">
                  <c:v>2039</c:v>
                </c:pt>
                <c:pt idx="54">
                  <c:v>2040</c:v>
                </c:pt>
                <c:pt idx="55">
                  <c:v>2041</c:v>
                </c:pt>
                <c:pt idx="56">
                  <c:v>2042</c:v>
                </c:pt>
                <c:pt idx="57">
                  <c:v>2043</c:v>
                </c:pt>
                <c:pt idx="58">
                  <c:v>2044</c:v>
                </c:pt>
                <c:pt idx="59">
                  <c:v>2045</c:v>
                </c:pt>
                <c:pt idx="60">
                  <c:v>2046</c:v>
                </c:pt>
                <c:pt idx="61">
                  <c:v>2047</c:v>
                </c:pt>
                <c:pt idx="62">
                  <c:v>2048</c:v>
                </c:pt>
                <c:pt idx="63">
                  <c:v>2049</c:v>
                </c:pt>
                <c:pt idx="64">
                  <c:v>2050</c:v>
                </c:pt>
                <c:pt idx="65">
                  <c:v>2051</c:v>
                </c:pt>
                <c:pt idx="66">
                  <c:v>2052</c:v>
                </c:pt>
                <c:pt idx="67">
                  <c:v>2053</c:v>
                </c:pt>
                <c:pt idx="68">
                  <c:v>2054</c:v>
                </c:pt>
                <c:pt idx="69">
                  <c:v>2055</c:v>
                </c:pt>
                <c:pt idx="70">
                  <c:v>2056</c:v>
                </c:pt>
                <c:pt idx="71">
                  <c:v>2057</c:v>
                </c:pt>
                <c:pt idx="72">
                  <c:v>2058</c:v>
                </c:pt>
                <c:pt idx="73">
                  <c:v>2059</c:v>
                </c:pt>
                <c:pt idx="74">
                  <c:v>2060</c:v>
                </c:pt>
                <c:pt idx="75">
                  <c:v>2061</c:v>
                </c:pt>
                <c:pt idx="76">
                  <c:v>2062</c:v>
                </c:pt>
                <c:pt idx="77">
                  <c:v>2063</c:v>
                </c:pt>
                <c:pt idx="78">
                  <c:v>2064</c:v>
                </c:pt>
                <c:pt idx="79">
                  <c:v>2065</c:v>
                </c:pt>
                <c:pt idx="80">
                  <c:v>2066</c:v>
                </c:pt>
                <c:pt idx="81">
                  <c:v>2067</c:v>
                </c:pt>
                <c:pt idx="82">
                  <c:v>2068</c:v>
                </c:pt>
                <c:pt idx="83">
                  <c:v>2069</c:v>
                </c:pt>
                <c:pt idx="84">
                  <c:v>2070</c:v>
                </c:pt>
                <c:pt idx="85">
                  <c:v>2071</c:v>
                </c:pt>
                <c:pt idx="86">
                  <c:v>2072</c:v>
                </c:pt>
                <c:pt idx="87">
                  <c:v>2073</c:v>
                </c:pt>
                <c:pt idx="88">
                  <c:v>2074</c:v>
                </c:pt>
                <c:pt idx="89">
                  <c:v>2075</c:v>
                </c:pt>
                <c:pt idx="90">
                  <c:v>2076</c:v>
                </c:pt>
                <c:pt idx="91">
                  <c:v>2077</c:v>
                </c:pt>
                <c:pt idx="92">
                  <c:v>2078</c:v>
                </c:pt>
                <c:pt idx="93">
                  <c:v>2079</c:v>
                </c:pt>
                <c:pt idx="94">
                  <c:v>2080</c:v>
                </c:pt>
                <c:pt idx="95">
                  <c:v>2081</c:v>
                </c:pt>
                <c:pt idx="96">
                  <c:v>2082</c:v>
                </c:pt>
                <c:pt idx="97">
                  <c:v>2083</c:v>
                </c:pt>
                <c:pt idx="98">
                  <c:v>2084</c:v>
                </c:pt>
                <c:pt idx="99">
                  <c:v>2085</c:v>
                </c:pt>
                <c:pt idx="100">
                  <c:v>2086</c:v>
                </c:pt>
                <c:pt idx="101">
                  <c:v>2087</c:v>
                </c:pt>
                <c:pt idx="102">
                  <c:v>2088</c:v>
                </c:pt>
                <c:pt idx="103">
                  <c:v>2089</c:v>
                </c:pt>
                <c:pt idx="104">
                  <c:v>2090</c:v>
                </c:pt>
                <c:pt idx="105">
                  <c:v>2091</c:v>
                </c:pt>
                <c:pt idx="106">
                  <c:v>2092</c:v>
                </c:pt>
                <c:pt idx="107">
                  <c:v>2093</c:v>
                </c:pt>
                <c:pt idx="108">
                  <c:v>2094</c:v>
                </c:pt>
                <c:pt idx="109">
                  <c:v>2095</c:v>
                </c:pt>
                <c:pt idx="110">
                  <c:v>2096</c:v>
                </c:pt>
                <c:pt idx="111">
                  <c:v>2097</c:v>
                </c:pt>
                <c:pt idx="112">
                  <c:v>2098</c:v>
                </c:pt>
                <c:pt idx="113">
                  <c:v>2099</c:v>
                </c:pt>
              </c:numCache>
            </c:numRef>
          </c:cat>
          <c:val>
            <c:numRef>
              <c:f>Recap!$HU$5:$HU$118</c:f>
              <c:numCache>
                <c:formatCode>General</c:formatCode>
                <c:ptCount val="114"/>
                <c:pt idx="44" formatCode="0">
                  <c:v>0</c:v>
                </c:pt>
                <c:pt idx="45" formatCode="0">
                  <c:v>0</c:v>
                </c:pt>
                <c:pt idx="46" formatCode="0">
                  <c:v>0</c:v>
                </c:pt>
                <c:pt idx="47" formatCode="0">
                  <c:v>0</c:v>
                </c:pt>
                <c:pt idx="48" formatCode="0">
                  <c:v>0</c:v>
                </c:pt>
                <c:pt idx="49" formatCode="0">
                  <c:v>0</c:v>
                </c:pt>
                <c:pt idx="50" formatCode="0">
                  <c:v>0</c:v>
                </c:pt>
                <c:pt idx="51" formatCode="0">
                  <c:v>0</c:v>
                </c:pt>
                <c:pt idx="52" formatCode="0">
                  <c:v>0</c:v>
                </c:pt>
                <c:pt idx="53" formatCode="0">
                  <c:v>0</c:v>
                </c:pt>
                <c:pt idx="54" formatCode="0">
                  <c:v>0</c:v>
                </c:pt>
                <c:pt idx="55" formatCode="0">
                  <c:v>0</c:v>
                </c:pt>
                <c:pt idx="56" formatCode="0">
                  <c:v>0</c:v>
                </c:pt>
                <c:pt idx="57" formatCode="0">
                  <c:v>0</c:v>
                </c:pt>
                <c:pt idx="58" formatCode="0">
                  <c:v>0</c:v>
                </c:pt>
                <c:pt idx="59" formatCode="0">
                  <c:v>0</c:v>
                </c:pt>
                <c:pt idx="60" formatCode="0">
                  <c:v>0</c:v>
                </c:pt>
                <c:pt idx="61" formatCode="0">
                  <c:v>0</c:v>
                </c:pt>
                <c:pt idx="62" formatCode="0">
                  <c:v>0</c:v>
                </c:pt>
                <c:pt idx="63" formatCode="0">
                  <c:v>0</c:v>
                </c:pt>
                <c:pt idx="64" formatCode="0">
                  <c:v>0</c:v>
                </c:pt>
                <c:pt idx="65" formatCode="0">
                  <c:v>0</c:v>
                </c:pt>
                <c:pt idx="66" formatCode="0">
                  <c:v>0</c:v>
                </c:pt>
                <c:pt idx="67" formatCode="0">
                  <c:v>0</c:v>
                </c:pt>
                <c:pt idx="68" formatCode="0">
                  <c:v>0</c:v>
                </c:pt>
                <c:pt idx="69" formatCode="0">
                  <c:v>0</c:v>
                </c:pt>
                <c:pt idx="70" formatCode="0">
                  <c:v>0</c:v>
                </c:pt>
                <c:pt idx="71" formatCode="0">
                  <c:v>0</c:v>
                </c:pt>
                <c:pt idx="72" formatCode="0">
                  <c:v>0</c:v>
                </c:pt>
                <c:pt idx="73" formatCode="0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Recap!$HV$3:$HV$4</c:f>
              <c:strCache>
                <c:ptCount val="2"/>
                <c:pt idx="0">
                  <c:v>précips Aladin passé</c:v>
                </c:pt>
              </c:strCache>
            </c:strRef>
          </c:tx>
          <c:spPr>
            <a:ln w="31750" cap="rnd">
              <a:solidFill>
                <a:srgbClr val="5B9BD5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Recap!$HR$5:$HR$118</c:f>
              <c:numCache>
                <c:formatCode>General</c:formatCode>
                <c:ptCount val="114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  <c:pt idx="34">
                  <c:v>2020</c:v>
                </c:pt>
                <c:pt idx="35">
                  <c:v>2021</c:v>
                </c:pt>
                <c:pt idx="36">
                  <c:v>2022</c:v>
                </c:pt>
                <c:pt idx="37">
                  <c:v>2023</c:v>
                </c:pt>
                <c:pt idx="38">
                  <c:v>2024</c:v>
                </c:pt>
                <c:pt idx="39">
                  <c:v>2025</c:v>
                </c:pt>
                <c:pt idx="40">
                  <c:v>2026</c:v>
                </c:pt>
                <c:pt idx="41">
                  <c:v>2027</c:v>
                </c:pt>
                <c:pt idx="42">
                  <c:v>2028</c:v>
                </c:pt>
                <c:pt idx="43">
                  <c:v>2029</c:v>
                </c:pt>
                <c:pt idx="44">
                  <c:v>2030</c:v>
                </c:pt>
                <c:pt idx="45">
                  <c:v>2031</c:v>
                </c:pt>
                <c:pt idx="46">
                  <c:v>2032</c:v>
                </c:pt>
                <c:pt idx="47">
                  <c:v>2033</c:v>
                </c:pt>
                <c:pt idx="48">
                  <c:v>2034</c:v>
                </c:pt>
                <c:pt idx="49">
                  <c:v>2035</c:v>
                </c:pt>
                <c:pt idx="50">
                  <c:v>2036</c:v>
                </c:pt>
                <c:pt idx="51">
                  <c:v>2037</c:v>
                </c:pt>
                <c:pt idx="52">
                  <c:v>2038</c:v>
                </c:pt>
                <c:pt idx="53">
                  <c:v>2039</c:v>
                </c:pt>
                <c:pt idx="54">
                  <c:v>2040</c:v>
                </c:pt>
                <c:pt idx="55">
                  <c:v>2041</c:v>
                </c:pt>
                <c:pt idx="56">
                  <c:v>2042</c:v>
                </c:pt>
                <c:pt idx="57">
                  <c:v>2043</c:v>
                </c:pt>
                <c:pt idx="58">
                  <c:v>2044</c:v>
                </c:pt>
                <c:pt idx="59">
                  <c:v>2045</c:v>
                </c:pt>
                <c:pt idx="60">
                  <c:v>2046</c:v>
                </c:pt>
                <c:pt idx="61">
                  <c:v>2047</c:v>
                </c:pt>
                <c:pt idx="62">
                  <c:v>2048</c:v>
                </c:pt>
                <c:pt idx="63">
                  <c:v>2049</c:v>
                </c:pt>
                <c:pt idx="64">
                  <c:v>2050</c:v>
                </c:pt>
                <c:pt idx="65">
                  <c:v>2051</c:v>
                </c:pt>
                <c:pt idx="66">
                  <c:v>2052</c:v>
                </c:pt>
                <c:pt idx="67">
                  <c:v>2053</c:v>
                </c:pt>
                <c:pt idx="68">
                  <c:v>2054</c:v>
                </c:pt>
                <c:pt idx="69">
                  <c:v>2055</c:v>
                </c:pt>
                <c:pt idx="70">
                  <c:v>2056</c:v>
                </c:pt>
                <c:pt idx="71">
                  <c:v>2057</c:v>
                </c:pt>
                <c:pt idx="72">
                  <c:v>2058</c:v>
                </c:pt>
                <c:pt idx="73">
                  <c:v>2059</c:v>
                </c:pt>
                <c:pt idx="74">
                  <c:v>2060</c:v>
                </c:pt>
                <c:pt idx="75">
                  <c:v>2061</c:v>
                </c:pt>
                <c:pt idx="76">
                  <c:v>2062</c:v>
                </c:pt>
                <c:pt idx="77">
                  <c:v>2063</c:v>
                </c:pt>
                <c:pt idx="78">
                  <c:v>2064</c:v>
                </c:pt>
                <c:pt idx="79">
                  <c:v>2065</c:v>
                </c:pt>
                <c:pt idx="80">
                  <c:v>2066</c:v>
                </c:pt>
                <c:pt idx="81">
                  <c:v>2067</c:v>
                </c:pt>
                <c:pt idx="82">
                  <c:v>2068</c:v>
                </c:pt>
                <c:pt idx="83">
                  <c:v>2069</c:v>
                </c:pt>
                <c:pt idx="84">
                  <c:v>2070</c:v>
                </c:pt>
                <c:pt idx="85">
                  <c:v>2071</c:v>
                </c:pt>
                <c:pt idx="86">
                  <c:v>2072</c:v>
                </c:pt>
                <c:pt idx="87">
                  <c:v>2073</c:v>
                </c:pt>
                <c:pt idx="88">
                  <c:v>2074</c:v>
                </c:pt>
                <c:pt idx="89">
                  <c:v>2075</c:v>
                </c:pt>
                <c:pt idx="90">
                  <c:v>2076</c:v>
                </c:pt>
                <c:pt idx="91">
                  <c:v>2077</c:v>
                </c:pt>
                <c:pt idx="92">
                  <c:v>2078</c:v>
                </c:pt>
                <c:pt idx="93">
                  <c:v>2079</c:v>
                </c:pt>
                <c:pt idx="94">
                  <c:v>2080</c:v>
                </c:pt>
                <c:pt idx="95">
                  <c:v>2081</c:v>
                </c:pt>
                <c:pt idx="96">
                  <c:v>2082</c:v>
                </c:pt>
                <c:pt idx="97">
                  <c:v>2083</c:v>
                </c:pt>
                <c:pt idx="98">
                  <c:v>2084</c:v>
                </c:pt>
                <c:pt idx="99">
                  <c:v>2085</c:v>
                </c:pt>
                <c:pt idx="100">
                  <c:v>2086</c:v>
                </c:pt>
                <c:pt idx="101">
                  <c:v>2087</c:v>
                </c:pt>
                <c:pt idx="102">
                  <c:v>2088</c:v>
                </c:pt>
                <c:pt idx="103">
                  <c:v>2089</c:v>
                </c:pt>
                <c:pt idx="104">
                  <c:v>2090</c:v>
                </c:pt>
                <c:pt idx="105">
                  <c:v>2091</c:v>
                </c:pt>
                <c:pt idx="106">
                  <c:v>2092</c:v>
                </c:pt>
                <c:pt idx="107">
                  <c:v>2093</c:v>
                </c:pt>
                <c:pt idx="108">
                  <c:v>2094</c:v>
                </c:pt>
                <c:pt idx="109">
                  <c:v>2095</c:v>
                </c:pt>
                <c:pt idx="110">
                  <c:v>2096</c:v>
                </c:pt>
                <c:pt idx="111">
                  <c:v>2097</c:v>
                </c:pt>
                <c:pt idx="112">
                  <c:v>2098</c:v>
                </c:pt>
                <c:pt idx="113">
                  <c:v>2099</c:v>
                </c:pt>
              </c:numCache>
            </c:numRef>
          </c:cat>
          <c:val>
            <c:numRef>
              <c:f>Recap!$HV$5:$HV$118</c:f>
              <c:numCache>
                <c:formatCode>General</c:formatCode>
                <c:ptCount val="114"/>
                <c:pt idx="0">
                  <c:v>797.29999999999973</c:v>
                </c:pt>
                <c:pt idx="1">
                  <c:v>1000.14</c:v>
                </c:pt>
                <c:pt idx="2">
                  <c:v>675.9</c:v>
                </c:pt>
                <c:pt idx="3">
                  <c:v>855.93999999999949</c:v>
                </c:pt>
                <c:pt idx="4">
                  <c:v>914.49999999999955</c:v>
                </c:pt>
                <c:pt idx="5">
                  <c:v>677.73999999999978</c:v>
                </c:pt>
                <c:pt idx="6">
                  <c:v>679.08000000000038</c:v>
                </c:pt>
                <c:pt idx="7">
                  <c:v>566.69000000000017</c:v>
                </c:pt>
                <c:pt idx="8">
                  <c:v>803.06000000000006</c:v>
                </c:pt>
                <c:pt idx="9">
                  <c:v>849.07999999999993</c:v>
                </c:pt>
                <c:pt idx="10">
                  <c:v>749.79</c:v>
                </c:pt>
                <c:pt idx="11">
                  <c:v>958.58999999999992</c:v>
                </c:pt>
                <c:pt idx="12">
                  <c:v>600.14999999999986</c:v>
                </c:pt>
                <c:pt idx="13">
                  <c:v>1011.0400000000003</c:v>
                </c:pt>
                <c:pt idx="14">
                  <c:v>723.29999999999939</c:v>
                </c:pt>
                <c:pt idx="15">
                  <c:v>619.92999999999995</c:v>
                </c:pt>
                <c:pt idx="16">
                  <c:v>560.54000000000042</c:v>
                </c:pt>
                <c:pt idx="17">
                  <c:v>963.96000000000038</c:v>
                </c:pt>
                <c:pt idx="18">
                  <c:v>876.12</c:v>
                </c:pt>
                <c:pt idx="19">
                  <c:v>694.78000000000065</c:v>
                </c:pt>
                <c:pt idx="20">
                  <c:v>828.04</c:v>
                </c:pt>
                <c:pt idx="21">
                  <c:v>620.91000000000054</c:v>
                </c:pt>
                <c:pt idx="22">
                  <c:v>610.96000000000015</c:v>
                </c:pt>
                <c:pt idx="23">
                  <c:v>922.60000000000082</c:v>
                </c:pt>
                <c:pt idx="24">
                  <c:v>796.99999999999989</c:v>
                </c:pt>
                <c:pt idx="25">
                  <c:v>742.65</c:v>
                </c:pt>
                <c:pt idx="26">
                  <c:v>849.12</c:v>
                </c:pt>
                <c:pt idx="27">
                  <c:v>1027.29</c:v>
                </c:pt>
                <c:pt idx="28">
                  <c:v>1003.5800000000002</c:v>
                </c:pt>
                <c:pt idx="29">
                  <c:v>910.95000000000016</c:v>
                </c:pt>
                <c:pt idx="44" formatCode="0">
                  <c:v>0</c:v>
                </c:pt>
                <c:pt idx="45" formatCode="0">
                  <c:v>0</c:v>
                </c:pt>
                <c:pt idx="46" formatCode="0">
                  <c:v>0</c:v>
                </c:pt>
                <c:pt idx="47" formatCode="0">
                  <c:v>0</c:v>
                </c:pt>
                <c:pt idx="48" formatCode="0">
                  <c:v>0</c:v>
                </c:pt>
                <c:pt idx="49" formatCode="0">
                  <c:v>0</c:v>
                </c:pt>
                <c:pt idx="50" formatCode="0">
                  <c:v>0</c:v>
                </c:pt>
                <c:pt idx="51" formatCode="0">
                  <c:v>0</c:v>
                </c:pt>
                <c:pt idx="52" formatCode="0">
                  <c:v>0</c:v>
                </c:pt>
                <c:pt idx="53" formatCode="0">
                  <c:v>0</c:v>
                </c:pt>
                <c:pt idx="54" formatCode="0">
                  <c:v>0</c:v>
                </c:pt>
                <c:pt idx="55" formatCode="0">
                  <c:v>0</c:v>
                </c:pt>
                <c:pt idx="56" formatCode="0">
                  <c:v>0</c:v>
                </c:pt>
                <c:pt idx="57" formatCode="0">
                  <c:v>0</c:v>
                </c:pt>
                <c:pt idx="58" formatCode="0">
                  <c:v>0</c:v>
                </c:pt>
                <c:pt idx="59" formatCode="0">
                  <c:v>0</c:v>
                </c:pt>
                <c:pt idx="60" formatCode="0">
                  <c:v>0</c:v>
                </c:pt>
                <c:pt idx="61" formatCode="0">
                  <c:v>0</c:v>
                </c:pt>
                <c:pt idx="62" formatCode="0">
                  <c:v>0</c:v>
                </c:pt>
                <c:pt idx="63" formatCode="0">
                  <c:v>0</c:v>
                </c:pt>
                <c:pt idx="64" formatCode="0">
                  <c:v>0</c:v>
                </c:pt>
                <c:pt idx="65" formatCode="0">
                  <c:v>0</c:v>
                </c:pt>
                <c:pt idx="66" formatCode="0">
                  <c:v>0</c:v>
                </c:pt>
                <c:pt idx="67" formatCode="0">
                  <c:v>0</c:v>
                </c:pt>
                <c:pt idx="68" formatCode="0">
                  <c:v>0</c:v>
                </c:pt>
                <c:pt idx="69" formatCode="0">
                  <c:v>0</c:v>
                </c:pt>
                <c:pt idx="70" formatCode="0">
                  <c:v>0</c:v>
                </c:pt>
                <c:pt idx="71" formatCode="0">
                  <c:v>0</c:v>
                </c:pt>
                <c:pt idx="72" formatCode="0">
                  <c:v>0</c:v>
                </c:pt>
                <c:pt idx="73" formatCode="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015200"/>
        <c:axId val="133015592"/>
      </c:lineChart>
      <c:catAx>
        <c:axId val="1330152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33015592"/>
        <c:crosses val="autoZero"/>
        <c:auto val="1"/>
        <c:lblAlgn val="ctr"/>
        <c:lblOffset val="100"/>
        <c:tickLblSkip val="5"/>
        <c:noMultiLvlLbl val="0"/>
      </c:catAx>
      <c:valAx>
        <c:axId val="133015592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33015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fr-FR" sz="1800" dirty="0"/>
              <a:t>A</a:t>
            </a:r>
            <a:r>
              <a:rPr lang="fr-FR" sz="1800" dirty="0" smtClean="0"/>
              <a:t>nomalies </a:t>
            </a:r>
            <a:r>
              <a:rPr lang="fr-FR" sz="1800" dirty="0"/>
              <a:t>de </a:t>
            </a:r>
            <a:r>
              <a:rPr lang="fr-FR" sz="1800" dirty="0" smtClean="0"/>
              <a:t>précipitations (Bressuire)</a:t>
            </a:r>
            <a:endParaRPr lang="fr-FR" sz="1800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0612715056928199E-2"/>
          <c:y val="0.22161520928305015"/>
          <c:w val="0.94918345710950891"/>
          <c:h val="0.60758564718883823"/>
        </c:manualLayout>
      </c:layout>
      <c:lineChart>
        <c:grouping val="standard"/>
        <c:varyColors val="0"/>
        <c:ser>
          <c:idx val="0"/>
          <c:order val="0"/>
          <c:tx>
            <c:strRef>
              <c:f>'Recap anomalies'!$J$1</c:f>
              <c:strCache>
                <c:ptCount val="1"/>
                <c:pt idx="0">
                  <c:v> anomalie (gliss 30 j) moyenne pluie ALADIN 2070-2099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>
                <a:solidFill>
                  <a:schemeClr val="accent5">
                    <a:lumMod val="50000"/>
                  </a:schemeClr>
                </a:solidFill>
                <a:prstDash val="dash"/>
              </a:ln>
            </c:spPr>
            <c:trendlineType val="poly"/>
            <c:order val="6"/>
            <c:dispRSqr val="0"/>
            <c:dispEq val="0"/>
          </c:trendline>
          <c:cat>
            <c:numRef>
              <c:f>'Recap anomalies'!$A$2:$A$366</c:f>
              <c:numCache>
                <c:formatCode>[$-40C]d\-mmm;@</c:formatCode>
                <c:ptCount val="36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</c:numCache>
            </c:numRef>
          </c:cat>
          <c:val>
            <c:numRef>
              <c:f>'Recap anomalies'!$J$2:$J$366</c:f>
              <c:numCache>
                <c:formatCode>0.00</c:formatCode>
                <c:ptCount val="365"/>
                <c:pt idx="0">
                  <c:v>1.2419206433490468</c:v>
                </c:pt>
                <c:pt idx="1">
                  <c:v>1.2609968887841887</c:v>
                </c:pt>
                <c:pt idx="2">
                  <c:v>1.2643061545947103</c:v>
                </c:pt>
                <c:pt idx="3">
                  <c:v>1.2927574611181167</c:v>
                </c:pt>
                <c:pt idx="4">
                  <c:v>1.3505175876808981</c:v>
                </c:pt>
                <c:pt idx="5">
                  <c:v>1.3916489750461145</c:v>
                </c:pt>
                <c:pt idx="6">
                  <c:v>1.4086151510872635</c:v>
                </c:pt>
                <c:pt idx="7">
                  <c:v>1.3759449543680067</c:v>
                </c:pt>
                <c:pt idx="8">
                  <c:v>1.382677036712197</c:v>
                </c:pt>
                <c:pt idx="9">
                  <c:v>1.3928373390632312</c:v>
                </c:pt>
                <c:pt idx="10">
                  <c:v>1.3605954022099973</c:v>
                </c:pt>
                <c:pt idx="11">
                  <c:v>1.3313352252482618</c:v>
                </c:pt>
                <c:pt idx="12">
                  <c:v>1.2858326360867367</c:v>
                </c:pt>
                <c:pt idx="13">
                  <c:v>1.2379044882035151</c:v>
                </c:pt>
                <c:pt idx="14">
                  <c:v>1.2203573405646533</c:v>
                </c:pt>
                <c:pt idx="15">
                  <c:v>1.1718754317610329</c:v>
                </c:pt>
                <c:pt idx="16">
                  <c:v>1.1280222660827737</c:v>
                </c:pt>
                <c:pt idx="17">
                  <c:v>1.1292127778559777</c:v>
                </c:pt>
                <c:pt idx="18">
                  <c:v>1.1224306760941256</c:v>
                </c:pt>
                <c:pt idx="19">
                  <c:v>1.124994713713972</c:v>
                </c:pt>
                <c:pt idx="20">
                  <c:v>1.1239816808477041</c:v>
                </c:pt>
                <c:pt idx="21">
                  <c:v>1.1656752694361832</c:v>
                </c:pt>
                <c:pt idx="22">
                  <c:v>1.1518166488426405</c:v>
                </c:pt>
                <c:pt idx="23">
                  <c:v>1.1340652655088639</c:v>
                </c:pt>
                <c:pt idx="24">
                  <c:v>1.1351197194208809</c:v>
                </c:pt>
                <c:pt idx="25">
                  <c:v>1.1221349128631366</c:v>
                </c:pt>
                <c:pt idx="26">
                  <c:v>1.1042941861065543</c:v>
                </c:pt>
                <c:pt idx="27">
                  <c:v>1.0649857475207039</c:v>
                </c:pt>
                <c:pt idx="28">
                  <c:v>1.0341085760734889</c:v>
                </c:pt>
                <c:pt idx="29">
                  <c:v>1.042399160317834</c:v>
                </c:pt>
                <c:pt idx="30">
                  <c:v>1.0409523462871515</c:v>
                </c:pt>
                <c:pt idx="31">
                  <c:v>1.0396613464922533</c:v>
                </c:pt>
                <c:pt idx="32">
                  <c:v>1.0326160257471557</c:v>
                </c:pt>
                <c:pt idx="33">
                  <c:v>1.0131075187696923</c:v>
                </c:pt>
                <c:pt idx="34">
                  <c:v>1.0040299366724237</c:v>
                </c:pt>
                <c:pt idx="35">
                  <c:v>1.0008418967438406</c:v>
                </c:pt>
                <c:pt idx="36">
                  <c:v>0.97542286942765599</c:v>
                </c:pt>
                <c:pt idx="37">
                  <c:v>0.98492729710219684</c:v>
                </c:pt>
                <c:pt idx="38">
                  <c:v>0.95139205186598552</c:v>
                </c:pt>
                <c:pt idx="39">
                  <c:v>0.96957646311429746</c:v>
                </c:pt>
                <c:pt idx="40">
                  <c:v>0.99742243196687308</c:v>
                </c:pt>
                <c:pt idx="41">
                  <c:v>0.95783701472417637</c:v>
                </c:pt>
                <c:pt idx="42">
                  <c:v>0.97837079719665243</c:v>
                </c:pt>
                <c:pt idx="43">
                  <c:v>1.0194949690402477</c:v>
                </c:pt>
                <c:pt idx="44">
                  <c:v>1.0128668451432481</c:v>
                </c:pt>
                <c:pt idx="45">
                  <c:v>1.0494928180768721</c:v>
                </c:pt>
                <c:pt idx="46">
                  <c:v>1.0770603512063952</c:v>
                </c:pt>
                <c:pt idx="47">
                  <c:v>1.064647808022366</c:v>
                </c:pt>
                <c:pt idx="48">
                  <c:v>1.049819533270661</c:v>
                </c:pt>
                <c:pt idx="49">
                  <c:v>1.0516524568433101</c:v>
                </c:pt>
                <c:pt idx="50">
                  <c:v>1.0541904893289802</c:v>
                </c:pt>
                <c:pt idx="51">
                  <c:v>1.0206621476188293</c:v>
                </c:pt>
                <c:pt idx="52">
                  <c:v>1.002465107115976</c:v>
                </c:pt>
                <c:pt idx="53">
                  <c:v>0.99749641067039985</c:v>
                </c:pt>
                <c:pt idx="54">
                  <c:v>0.99948641329722665</c:v>
                </c:pt>
                <c:pt idx="55">
                  <c:v>0.96080034580271534</c:v>
                </c:pt>
                <c:pt idx="56">
                  <c:v>0.91260042412625919</c:v>
                </c:pt>
                <c:pt idx="57">
                  <c:v>0.90414955973868338</c:v>
                </c:pt>
                <c:pt idx="58">
                  <c:v>0.88337082991862104</c:v>
                </c:pt>
                <c:pt idx="59">
                  <c:v>0.84369961903001522</c:v>
                </c:pt>
                <c:pt idx="60">
                  <c:v>0.79812563578313345</c:v>
                </c:pt>
                <c:pt idx="61">
                  <c:v>0.78530606868179176</c:v>
                </c:pt>
                <c:pt idx="62">
                  <c:v>0.7793200914767322</c:v>
                </c:pt>
                <c:pt idx="63">
                  <c:v>0.77830606272067304</c:v>
                </c:pt>
                <c:pt idx="64">
                  <c:v>0.7497695659460365</c:v>
                </c:pt>
                <c:pt idx="65">
                  <c:v>0.74707188528318025</c:v>
                </c:pt>
                <c:pt idx="66">
                  <c:v>0.75448474318601355</c:v>
                </c:pt>
                <c:pt idx="67">
                  <c:v>0.77984004659706974</c:v>
                </c:pt>
                <c:pt idx="68">
                  <c:v>0.75502714231421542</c:v>
                </c:pt>
                <c:pt idx="69">
                  <c:v>0.76992782956674599</c:v>
                </c:pt>
                <c:pt idx="70">
                  <c:v>0.81957864329116437</c:v>
                </c:pt>
                <c:pt idx="71">
                  <c:v>0.8315420117594996</c:v>
                </c:pt>
                <c:pt idx="72">
                  <c:v>0.80580767911169349</c:v>
                </c:pt>
                <c:pt idx="73">
                  <c:v>0.82290159968978704</c:v>
                </c:pt>
                <c:pt idx="74">
                  <c:v>0.82062289301951585</c:v>
                </c:pt>
                <c:pt idx="75">
                  <c:v>0.79650537801445342</c:v>
                </c:pt>
                <c:pt idx="76">
                  <c:v>0.77377899953156981</c:v>
                </c:pt>
                <c:pt idx="77">
                  <c:v>0.76170559543640592</c:v>
                </c:pt>
                <c:pt idx="78">
                  <c:v>0.73586384830951224</c:v>
                </c:pt>
                <c:pt idx="79">
                  <c:v>0.72332827012047352</c:v>
                </c:pt>
                <c:pt idx="80">
                  <c:v>0.73706216334255337</c:v>
                </c:pt>
                <c:pt idx="81">
                  <c:v>0.77587847686506917</c:v>
                </c:pt>
                <c:pt idx="82">
                  <c:v>0.80613363204262634</c:v>
                </c:pt>
                <c:pt idx="83">
                  <c:v>0.85455629641676123</c:v>
                </c:pt>
                <c:pt idx="84">
                  <c:v>0.92578820538955664</c:v>
                </c:pt>
                <c:pt idx="85">
                  <c:v>0.94991021159388755</c:v>
                </c:pt>
                <c:pt idx="86">
                  <c:v>0.96488140780413123</c:v>
                </c:pt>
                <c:pt idx="87">
                  <c:v>0.98107786553260379</c:v>
                </c:pt>
                <c:pt idx="88">
                  <c:v>1.0140128375673194</c:v>
                </c:pt>
                <c:pt idx="89">
                  <c:v>1.0041167124079153</c:v>
                </c:pt>
                <c:pt idx="90">
                  <c:v>1.0507532923617204</c:v>
                </c:pt>
                <c:pt idx="91">
                  <c:v>1.0581334216761611</c:v>
                </c:pt>
                <c:pt idx="92">
                  <c:v>1.0524063940402828</c:v>
                </c:pt>
                <c:pt idx="93">
                  <c:v>1.0619999007774794</c:v>
                </c:pt>
                <c:pt idx="94">
                  <c:v>1.1012526318028117</c:v>
                </c:pt>
                <c:pt idx="95">
                  <c:v>1.1164839467501959</c:v>
                </c:pt>
                <c:pt idx="96">
                  <c:v>1.099619749998203</c:v>
                </c:pt>
                <c:pt idx="97">
                  <c:v>1.077257109129619</c:v>
                </c:pt>
                <c:pt idx="98">
                  <c:v>1.0275979851410801</c:v>
                </c:pt>
                <c:pt idx="99">
                  <c:v>0.98940283453163003</c:v>
                </c:pt>
                <c:pt idx="100">
                  <c:v>0.97838527966330058</c:v>
                </c:pt>
                <c:pt idx="101">
                  <c:v>0.97643039610969196</c:v>
                </c:pt>
                <c:pt idx="102">
                  <c:v>0.98298457308691001</c:v>
                </c:pt>
                <c:pt idx="103">
                  <c:v>0.96312795191069145</c:v>
                </c:pt>
                <c:pt idx="104">
                  <c:v>0.93248339850528705</c:v>
                </c:pt>
                <c:pt idx="105">
                  <c:v>0.93785442989822843</c:v>
                </c:pt>
                <c:pt idx="106">
                  <c:v>0.88936329673074965</c:v>
                </c:pt>
                <c:pt idx="107">
                  <c:v>0.86692932557161517</c:v>
                </c:pt>
                <c:pt idx="108">
                  <c:v>0.88225753776493576</c:v>
                </c:pt>
                <c:pt idx="109">
                  <c:v>0.8782667331845817</c:v>
                </c:pt>
                <c:pt idx="110">
                  <c:v>0.87307316913580912</c:v>
                </c:pt>
                <c:pt idx="111">
                  <c:v>0.86999014009729869</c:v>
                </c:pt>
                <c:pt idx="112">
                  <c:v>0.87220079317650889</c:v>
                </c:pt>
                <c:pt idx="113">
                  <c:v>0.87307748526139706</c:v>
                </c:pt>
                <c:pt idx="114">
                  <c:v>0.85544049100457697</c:v>
                </c:pt>
                <c:pt idx="115">
                  <c:v>0.89124521886952823</c:v>
                </c:pt>
                <c:pt idx="116">
                  <c:v>0.89519699452970369</c:v>
                </c:pt>
                <c:pt idx="117">
                  <c:v>0.91309514251304702</c:v>
                </c:pt>
                <c:pt idx="118">
                  <c:v>0.89999466808850981</c:v>
                </c:pt>
                <c:pt idx="119">
                  <c:v>0.93363823919496436</c:v>
                </c:pt>
                <c:pt idx="120">
                  <c:v>0.95477714022491267</c:v>
                </c:pt>
                <c:pt idx="121">
                  <c:v>0.93216032492110557</c:v>
                </c:pt>
                <c:pt idx="122">
                  <c:v>0.93643278669784857</c:v>
                </c:pt>
                <c:pt idx="123">
                  <c:v>0.9131730860225229</c:v>
                </c:pt>
                <c:pt idx="124">
                  <c:v>0.87658690610359236</c:v>
                </c:pt>
                <c:pt idx="125">
                  <c:v>0.85699800388310654</c:v>
                </c:pt>
                <c:pt idx="126">
                  <c:v>0.80802607261725978</c:v>
                </c:pt>
                <c:pt idx="127">
                  <c:v>0.7933453953633326</c:v>
                </c:pt>
                <c:pt idx="128">
                  <c:v>0.82800801246383282</c:v>
                </c:pt>
                <c:pt idx="129">
                  <c:v>0.83997762362944739</c:v>
                </c:pt>
                <c:pt idx="130">
                  <c:v>0.85425463456774897</c:v>
                </c:pt>
                <c:pt idx="131">
                  <c:v>0.86766760401927223</c:v>
                </c:pt>
                <c:pt idx="132">
                  <c:v>0.86060959472491971</c:v>
                </c:pt>
                <c:pt idx="133">
                  <c:v>0.86968017245171803</c:v>
                </c:pt>
                <c:pt idx="134">
                  <c:v>0.89488103949881315</c:v>
                </c:pt>
                <c:pt idx="135">
                  <c:v>0.86599815722171047</c:v>
                </c:pt>
                <c:pt idx="136">
                  <c:v>0.90588271195898606</c:v>
                </c:pt>
                <c:pt idx="137">
                  <c:v>0.95707241869675574</c:v>
                </c:pt>
                <c:pt idx="138">
                  <c:v>0.97641018339725383</c:v>
                </c:pt>
                <c:pt idx="139">
                  <c:v>0.99669246662214783</c:v>
                </c:pt>
                <c:pt idx="140">
                  <c:v>1.0286018526456375</c:v>
                </c:pt>
                <c:pt idx="141">
                  <c:v>1.0050121995879051</c:v>
                </c:pt>
                <c:pt idx="142">
                  <c:v>0.99961147756392066</c:v>
                </c:pt>
                <c:pt idx="143">
                  <c:v>0.97511007668458538</c:v>
                </c:pt>
                <c:pt idx="144">
                  <c:v>0.98614320755470142</c:v>
                </c:pt>
                <c:pt idx="145">
                  <c:v>0.9867722729599393</c:v>
                </c:pt>
                <c:pt idx="146">
                  <c:v>1.0124507479063605</c:v>
                </c:pt>
                <c:pt idx="147">
                  <c:v>1.0253355382774028</c:v>
                </c:pt>
                <c:pt idx="148">
                  <c:v>1.0019738532048077</c:v>
                </c:pt>
                <c:pt idx="149">
                  <c:v>0.96785429053154681</c:v>
                </c:pt>
                <c:pt idx="150">
                  <c:v>0.95768207628827706</c:v>
                </c:pt>
                <c:pt idx="151">
                  <c:v>0.98702204986979925</c:v>
                </c:pt>
                <c:pt idx="152">
                  <c:v>1.0072382079681352</c:v>
                </c:pt>
                <c:pt idx="153">
                  <c:v>1.0113863354394306</c:v>
                </c:pt>
                <c:pt idx="154">
                  <c:v>1.0252728121535144</c:v>
                </c:pt>
                <c:pt idx="155">
                  <c:v>1.0322435653638522</c:v>
                </c:pt>
                <c:pt idx="156">
                  <c:v>1.081020707138924</c:v>
                </c:pt>
                <c:pt idx="157">
                  <c:v>1.1041151467305215</c:v>
                </c:pt>
                <c:pt idx="158">
                  <c:v>1.0605833525478445</c:v>
                </c:pt>
                <c:pt idx="159">
                  <c:v>1.0433249236489177</c:v>
                </c:pt>
                <c:pt idx="160">
                  <c:v>1.0335634512354399</c:v>
                </c:pt>
                <c:pt idx="161">
                  <c:v>1.0155616637611096</c:v>
                </c:pt>
                <c:pt idx="162">
                  <c:v>1.0452706958856879</c:v>
                </c:pt>
                <c:pt idx="163">
                  <c:v>1.0635419224772555</c:v>
                </c:pt>
                <c:pt idx="164">
                  <c:v>1.0396165805478075</c:v>
                </c:pt>
                <c:pt idx="165">
                  <c:v>1.0494656506217199</c:v>
                </c:pt>
                <c:pt idx="166">
                  <c:v>1.0243770346082073</c:v>
                </c:pt>
                <c:pt idx="167">
                  <c:v>0.98764412176178284</c:v>
                </c:pt>
                <c:pt idx="168">
                  <c:v>0.95271441033423743</c:v>
                </c:pt>
                <c:pt idx="169">
                  <c:v>0.90485840330155098</c:v>
                </c:pt>
                <c:pt idx="170">
                  <c:v>0.83705091922486996</c:v>
                </c:pt>
                <c:pt idx="171">
                  <c:v>0.88572345937003416</c:v>
                </c:pt>
                <c:pt idx="172">
                  <c:v>0.87024944495233092</c:v>
                </c:pt>
                <c:pt idx="173">
                  <c:v>0.86659548854159263</c:v>
                </c:pt>
                <c:pt idx="174">
                  <c:v>0.87374366641747636</c:v>
                </c:pt>
                <c:pt idx="175">
                  <c:v>0.83013100673764428</c:v>
                </c:pt>
                <c:pt idx="176">
                  <c:v>0.81649058337161207</c:v>
                </c:pt>
                <c:pt idx="177">
                  <c:v>0.78260893702776357</c:v>
                </c:pt>
                <c:pt idx="178">
                  <c:v>0.79389066430951216</c:v>
                </c:pt>
                <c:pt idx="179">
                  <c:v>0.79167250806112399</c:v>
                </c:pt>
                <c:pt idx="180">
                  <c:v>0.76520250254757416</c:v>
                </c:pt>
                <c:pt idx="181">
                  <c:v>0.75972934455583008</c:v>
                </c:pt>
                <c:pt idx="182">
                  <c:v>0.72685966269345781</c:v>
                </c:pt>
                <c:pt idx="183">
                  <c:v>0.71755057408419887</c:v>
                </c:pt>
                <c:pt idx="184">
                  <c:v>0.71294716266947955</c:v>
                </c:pt>
                <c:pt idx="185">
                  <c:v>0.74411555588818601</c:v>
                </c:pt>
                <c:pt idx="186">
                  <c:v>0.73103804695575114</c:v>
                </c:pt>
                <c:pt idx="187">
                  <c:v>0.6937786222352138</c:v>
                </c:pt>
                <c:pt idx="188">
                  <c:v>0.68295495713078125</c:v>
                </c:pt>
                <c:pt idx="189">
                  <c:v>0.67480541445084286</c:v>
                </c:pt>
                <c:pt idx="190">
                  <c:v>0.65875070749888598</c:v>
                </c:pt>
                <c:pt idx="191">
                  <c:v>0.63531795228447874</c:v>
                </c:pt>
                <c:pt idx="192">
                  <c:v>0.60929662648711602</c:v>
                </c:pt>
                <c:pt idx="193">
                  <c:v>0.60460480354604795</c:v>
                </c:pt>
                <c:pt idx="194">
                  <c:v>0.60855294738863286</c:v>
                </c:pt>
                <c:pt idx="195">
                  <c:v>0.62404015455345785</c:v>
                </c:pt>
                <c:pt idx="196">
                  <c:v>0.63803591291911632</c:v>
                </c:pt>
                <c:pt idx="197">
                  <c:v>0.63327548528088407</c:v>
                </c:pt>
                <c:pt idx="198">
                  <c:v>0.66658169255022959</c:v>
                </c:pt>
                <c:pt idx="199">
                  <c:v>0.68841292337951576</c:v>
                </c:pt>
                <c:pt idx="200">
                  <c:v>0.74501686720336235</c:v>
                </c:pt>
                <c:pt idx="201">
                  <c:v>0.65317637742012646</c:v>
                </c:pt>
                <c:pt idx="202">
                  <c:v>0.66586091483822984</c:v>
                </c:pt>
                <c:pt idx="203">
                  <c:v>0.65617410475911597</c:v>
                </c:pt>
                <c:pt idx="204">
                  <c:v>0.64545470001190086</c:v>
                </c:pt>
                <c:pt idx="205">
                  <c:v>0.65576419553589171</c:v>
                </c:pt>
                <c:pt idx="206">
                  <c:v>0.62433458801042863</c:v>
                </c:pt>
                <c:pt idx="207">
                  <c:v>0.62473675413672081</c:v>
                </c:pt>
                <c:pt idx="208">
                  <c:v>0.63278813559322022</c:v>
                </c:pt>
                <c:pt idx="209">
                  <c:v>0.66242627695465961</c:v>
                </c:pt>
                <c:pt idx="210">
                  <c:v>0.68572359516767734</c:v>
                </c:pt>
                <c:pt idx="211">
                  <c:v>0.65550131671912126</c:v>
                </c:pt>
                <c:pt idx="212">
                  <c:v>0.65247594267542219</c:v>
                </c:pt>
                <c:pt idx="213">
                  <c:v>0.65453711740333753</c:v>
                </c:pt>
                <c:pt idx="214">
                  <c:v>0.63676086665036646</c:v>
                </c:pt>
                <c:pt idx="215">
                  <c:v>0.6189548144940088</c:v>
                </c:pt>
                <c:pt idx="216">
                  <c:v>0.66298061698971678</c:v>
                </c:pt>
                <c:pt idx="217">
                  <c:v>0.68674892522257192</c:v>
                </c:pt>
                <c:pt idx="218">
                  <c:v>0.70509726711212928</c:v>
                </c:pt>
                <c:pt idx="219">
                  <c:v>0.71512043343373222</c:v>
                </c:pt>
                <c:pt idx="220">
                  <c:v>0.69603170255117874</c:v>
                </c:pt>
                <c:pt idx="221">
                  <c:v>0.73016535676038696</c:v>
                </c:pt>
                <c:pt idx="222">
                  <c:v>0.76333061762525067</c:v>
                </c:pt>
                <c:pt idx="223">
                  <c:v>0.73483131395099399</c:v>
                </c:pt>
                <c:pt idx="224">
                  <c:v>0.83011936672001896</c:v>
                </c:pt>
                <c:pt idx="225">
                  <c:v>0.86069260622947574</c:v>
                </c:pt>
                <c:pt idx="226">
                  <c:v>0.87901288490936902</c:v>
                </c:pt>
                <c:pt idx="227">
                  <c:v>0.89323674834940348</c:v>
                </c:pt>
                <c:pt idx="228">
                  <c:v>0.85852658237417545</c:v>
                </c:pt>
                <c:pt idx="229">
                  <c:v>0.81477011443623193</c:v>
                </c:pt>
                <c:pt idx="230">
                  <c:v>0.76099949838036374</c:v>
                </c:pt>
                <c:pt idx="231">
                  <c:v>0.7472485114898223</c:v>
                </c:pt>
                <c:pt idx="232">
                  <c:v>0.71602734217933239</c:v>
                </c:pt>
                <c:pt idx="233">
                  <c:v>0.67479749490866214</c:v>
                </c:pt>
                <c:pt idx="234">
                  <c:v>0.67941138228792997</c:v>
                </c:pt>
                <c:pt idx="235">
                  <c:v>0.68236961281228448</c:v>
                </c:pt>
                <c:pt idx="236">
                  <c:v>0.66756245496036537</c:v>
                </c:pt>
                <c:pt idx="237">
                  <c:v>0.63679214402618689</c:v>
                </c:pt>
                <c:pt idx="238">
                  <c:v>0.65117477708319549</c:v>
                </c:pt>
                <c:pt idx="239">
                  <c:v>0.62417049141988512</c:v>
                </c:pt>
                <c:pt idx="240">
                  <c:v>0.59917299397568913</c:v>
                </c:pt>
                <c:pt idx="241">
                  <c:v>0.60399345148306771</c:v>
                </c:pt>
                <c:pt idx="242">
                  <c:v>0.57868478570749815</c:v>
                </c:pt>
                <c:pt idx="243">
                  <c:v>0.5505741303613646</c:v>
                </c:pt>
                <c:pt idx="244">
                  <c:v>0.54767436621893861</c:v>
                </c:pt>
                <c:pt idx="245">
                  <c:v>0.5167874038583542</c:v>
                </c:pt>
                <c:pt idx="246">
                  <c:v>0.48632717584572571</c:v>
                </c:pt>
                <c:pt idx="247">
                  <c:v>0.47469724961762189</c:v>
                </c:pt>
                <c:pt idx="248">
                  <c:v>0.47080940513598457</c:v>
                </c:pt>
                <c:pt idx="249">
                  <c:v>0.48134928854825615</c:v>
                </c:pt>
                <c:pt idx="250">
                  <c:v>0.50175686644149464</c:v>
                </c:pt>
                <c:pt idx="251">
                  <c:v>0.50729255718763777</c:v>
                </c:pt>
                <c:pt idx="252">
                  <c:v>0.50141379929694918</c:v>
                </c:pt>
                <c:pt idx="253">
                  <c:v>0.50171429145971169</c:v>
                </c:pt>
                <c:pt idx="254">
                  <c:v>0.47679965846079009</c:v>
                </c:pt>
                <c:pt idx="255">
                  <c:v>0.47145008563497842</c:v>
                </c:pt>
                <c:pt idx="256">
                  <c:v>0.46769394414178717</c:v>
                </c:pt>
                <c:pt idx="257">
                  <c:v>0.47073703358076374</c:v>
                </c:pt>
                <c:pt idx="258">
                  <c:v>0.47426072608834563</c:v>
                </c:pt>
                <c:pt idx="259">
                  <c:v>0.48688190780134893</c:v>
                </c:pt>
                <c:pt idx="260">
                  <c:v>0.49775160135144902</c:v>
                </c:pt>
                <c:pt idx="261">
                  <c:v>0.50506845519600241</c:v>
                </c:pt>
                <c:pt idx="262">
                  <c:v>0.52855739782958933</c:v>
                </c:pt>
                <c:pt idx="263">
                  <c:v>0.53511679370543386</c:v>
                </c:pt>
                <c:pt idx="264">
                  <c:v>0.52420761780820624</c:v>
                </c:pt>
                <c:pt idx="265">
                  <c:v>0.50855956953300341</c:v>
                </c:pt>
                <c:pt idx="266">
                  <c:v>0.52897671706913396</c:v>
                </c:pt>
                <c:pt idx="267">
                  <c:v>0.55007307002899131</c:v>
                </c:pt>
                <c:pt idx="268">
                  <c:v>0.53586975086668098</c:v>
                </c:pt>
                <c:pt idx="269">
                  <c:v>0.55218160377358472</c:v>
                </c:pt>
                <c:pt idx="270">
                  <c:v>0.58160247171748569</c:v>
                </c:pt>
                <c:pt idx="271">
                  <c:v>0.60174699345117677</c:v>
                </c:pt>
                <c:pt idx="272">
                  <c:v>0.62978035214680939</c:v>
                </c:pt>
                <c:pt idx="273">
                  <c:v>0.64898281135070279</c:v>
                </c:pt>
                <c:pt idx="274">
                  <c:v>0.66315723264354243</c:v>
                </c:pt>
                <c:pt idx="275">
                  <c:v>0.72125708679138401</c:v>
                </c:pt>
                <c:pt idx="276">
                  <c:v>0.77507153473070678</c:v>
                </c:pt>
                <c:pt idx="277">
                  <c:v>0.80229028845023465</c:v>
                </c:pt>
                <c:pt idx="278">
                  <c:v>0.77020159798959342</c:v>
                </c:pt>
                <c:pt idx="279">
                  <c:v>0.73078958741010869</c:v>
                </c:pt>
                <c:pt idx="280">
                  <c:v>0.77416296470059298</c:v>
                </c:pt>
                <c:pt idx="281">
                  <c:v>0.78204813841264864</c:v>
                </c:pt>
                <c:pt idx="282">
                  <c:v>0.76054812251157156</c:v>
                </c:pt>
                <c:pt idx="283">
                  <c:v>0.79862978431260356</c:v>
                </c:pt>
                <c:pt idx="284">
                  <c:v>0.78564693851703493</c:v>
                </c:pt>
                <c:pt idx="285">
                  <c:v>0.79816929106008527</c:v>
                </c:pt>
                <c:pt idx="286">
                  <c:v>0.8360622792998843</c:v>
                </c:pt>
                <c:pt idx="287">
                  <c:v>0.86236408807942655</c:v>
                </c:pt>
                <c:pt idx="288">
                  <c:v>0.85152920993894221</c:v>
                </c:pt>
                <c:pt idx="289">
                  <c:v>0.85182105363058302</c:v>
                </c:pt>
                <c:pt idx="290">
                  <c:v>0.87519859023757762</c:v>
                </c:pt>
                <c:pt idx="291">
                  <c:v>0.875460977408692</c:v>
                </c:pt>
                <c:pt idx="292">
                  <c:v>0.84210689607793587</c:v>
                </c:pt>
                <c:pt idx="293">
                  <c:v>0.87129021897942283</c:v>
                </c:pt>
                <c:pt idx="294">
                  <c:v>0.88176849788634881</c:v>
                </c:pt>
                <c:pt idx="295">
                  <c:v>0.92714331750101553</c:v>
                </c:pt>
                <c:pt idx="296">
                  <c:v>0.93682920921219337</c:v>
                </c:pt>
                <c:pt idx="297">
                  <c:v>0.95623882169711472</c:v>
                </c:pt>
                <c:pt idx="298">
                  <c:v>0.99092748484820359</c:v>
                </c:pt>
                <c:pt idx="299">
                  <c:v>0.98687440023621464</c:v>
                </c:pt>
                <c:pt idx="300">
                  <c:v>0.96205177174309608</c:v>
                </c:pt>
                <c:pt idx="301">
                  <c:v>0.94055603349895545</c:v>
                </c:pt>
                <c:pt idx="302">
                  <c:v>0.92275567762065758</c:v>
                </c:pt>
                <c:pt idx="303">
                  <c:v>0.94779651509308305</c:v>
                </c:pt>
                <c:pt idx="304">
                  <c:v>0.96630686976697266</c:v>
                </c:pt>
                <c:pt idx="305">
                  <c:v>0.9683830721411959</c:v>
                </c:pt>
                <c:pt idx="306">
                  <c:v>0.93083025126532648</c:v>
                </c:pt>
                <c:pt idx="307">
                  <c:v>0.9264533321871441</c:v>
                </c:pt>
                <c:pt idx="308">
                  <c:v>0.99951114061210555</c:v>
                </c:pt>
                <c:pt idx="309">
                  <c:v>1.0675668640285489</c:v>
                </c:pt>
                <c:pt idx="310">
                  <c:v>1.0310477510968843</c:v>
                </c:pt>
                <c:pt idx="311">
                  <c:v>0.99127762276403475</c:v>
                </c:pt>
                <c:pt idx="312">
                  <c:v>1.0288584343832965</c:v>
                </c:pt>
                <c:pt idx="313">
                  <c:v>0.99355087432058098</c:v>
                </c:pt>
                <c:pt idx="314">
                  <c:v>0.98848243863919882</c:v>
                </c:pt>
                <c:pt idx="315">
                  <c:v>0.99167342874004127</c:v>
                </c:pt>
                <c:pt idx="316">
                  <c:v>0.96441293976533804</c:v>
                </c:pt>
                <c:pt idx="317">
                  <c:v>0.93828307101346664</c:v>
                </c:pt>
                <c:pt idx="318">
                  <c:v>0.94816027511272472</c:v>
                </c:pt>
                <c:pt idx="319">
                  <c:v>0.97349588579177904</c:v>
                </c:pt>
                <c:pt idx="320">
                  <c:v>0.96638955728836839</c:v>
                </c:pt>
                <c:pt idx="321">
                  <c:v>1.0220255351481407</c:v>
                </c:pt>
                <c:pt idx="322">
                  <c:v>1.0677370957959589</c:v>
                </c:pt>
                <c:pt idx="323">
                  <c:v>1.1034169900977395</c:v>
                </c:pt>
                <c:pt idx="324">
                  <c:v>1.1681416349809886</c:v>
                </c:pt>
                <c:pt idx="325">
                  <c:v>1.2082973452671344</c:v>
                </c:pt>
                <c:pt idx="326">
                  <c:v>1.2233347886334736</c:v>
                </c:pt>
                <c:pt idx="327">
                  <c:v>1.2367886418379712</c:v>
                </c:pt>
                <c:pt idx="328">
                  <c:v>1.2372431478493733</c:v>
                </c:pt>
                <c:pt idx="329">
                  <c:v>1.2583146009413908</c:v>
                </c:pt>
                <c:pt idx="330">
                  <c:v>1.2830773117972667</c:v>
                </c:pt>
                <c:pt idx="331">
                  <c:v>1.323949400672763</c:v>
                </c:pt>
                <c:pt idx="332">
                  <c:v>1.3007067268899382</c:v>
                </c:pt>
                <c:pt idx="333">
                  <c:v>1.2884026851705359</c:v>
                </c:pt>
                <c:pt idx="334">
                  <c:v>1.2714822148489067</c:v>
                </c:pt>
                <c:pt idx="335">
                  <c:v>1.2373115403321062</c:v>
                </c:pt>
                <c:pt idx="336">
                  <c:v>1.2564474028228421</c:v>
                </c:pt>
                <c:pt idx="337">
                  <c:v>1.2689178642325118</c:v>
                </c:pt>
                <c:pt idx="338">
                  <c:v>1.2093969361716008</c:v>
                </c:pt>
                <c:pt idx="339">
                  <c:v>1.1796823584449363</c:v>
                </c:pt>
                <c:pt idx="340">
                  <c:v>1.1689664252280436</c:v>
                </c:pt>
                <c:pt idx="341">
                  <c:v>1.2151515272461675</c:v>
                </c:pt>
                <c:pt idx="342">
                  <c:v>1.2190601934334437</c:v>
                </c:pt>
                <c:pt idx="343">
                  <c:v>1.2232348919129661</c:v>
                </c:pt>
                <c:pt idx="344">
                  <c:v>1.2476150247463598</c:v>
                </c:pt>
                <c:pt idx="345">
                  <c:v>1.2687425322566417</c:v>
                </c:pt>
                <c:pt idx="346">
                  <c:v>1.2899200600059515</c:v>
                </c:pt>
                <c:pt idx="347">
                  <c:v>1.3138682851914785</c:v>
                </c:pt>
                <c:pt idx="348">
                  <c:v>1.3359118744849654</c:v>
                </c:pt>
                <c:pt idx="349">
                  <c:v>1.3368557052104963</c:v>
                </c:pt>
                <c:pt idx="350">
                  <c:v>1.3482500645655782</c:v>
                </c:pt>
                <c:pt idx="351">
                  <c:v>1.3402067931899704</c:v>
                </c:pt>
                <c:pt idx="352">
                  <c:v>1.3399390699840625</c:v>
                </c:pt>
                <c:pt idx="353">
                  <c:v>1.3152584962412273</c:v>
                </c:pt>
                <c:pt idx="354">
                  <c:v>1.2666307229550595</c:v>
                </c:pt>
                <c:pt idx="355">
                  <c:v>1.2139695970797928</c:v>
                </c:pt>
                <c:pt idx="356">
                  <c:v>1.1729620499663851</c:v>
                </c:pt>
                <c:pt idx="357">
                  <c:v>1.1639090732465514</c:v>
                </c:pt>
                <c:pt idx="358">
                  <c:v>1.1544703883383181</c:v>
                </c:pt>
                <c:pt idx="359">
                  <c:v>1.1254403483687463</c:v>
                </c:pt>
                <c:pt idx="360">
                  <c:v>1.1112289519593599</c:v>
                </c:pt>
                <c:pt idx="361">
                  <c:v>1.1291788165583716</c:v>
                </c:pt>
                <c:pt idx="362">
                  <c:v>1.1929445557942575</c:v>
                </c:pt>
                <c:pt idx="363">
                  <c:v>1.2294467980598021</c:v>
                </c:pt>
                <c:pt idx="364">
                  <c:v>1.2418920645738385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'Recap anomalies'!$L$1</c:f>
              <c:strCache>
                <c:ptCount val="1"/>
                <c:pt idx="0">
                  <c:v> anomalie (gliss 30 j) moyenne pluie KMNI 2030-2059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'Recap anomalies'!$A$2:$A$366</c:f>
              <c:numCache>
                <c:formatCode>[$-40C]d\-mmm;@</c:formatCode>
                <c:ptCount val="36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</c:numCache>
            </c:numRef>
          </c:cat>
          <c:val>
            <c:numRef>
              <c:f>'Recap anomalies'!$L$2:$L$366</c:f>
              <c:numCache>
                <c:formatCode>0.00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'Recap anomalies'!$M$1</c:f>
              <c:strCache>
                <c:ptCount val="1"/>
                <c:pt idx="0">
                  <c:v> anomalie (gliss 30 j) moyenne pluie SMHI 2030-2059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'Recap anomalies'!$A$2:$A$366</c:f>
              <c:numCache>
                <c:formatCode>[$-40C]d\-mmm;@</c:formatCode>
                <c:ptCount val="36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</c:numCache>
            </c:numRef>
          </c:cat>
          <c:val>
            <c:numRef>
              <c:f>'Recap anomalies'!$M$2:$M$366</c:f>
              <c:numCache>
                <c:formatCode>0.00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016376"/>
        <c:axId val="133016768"/>
      </c:lineChart>
      <c:dateAx>
        <c:axId val="133016376"/>
        <c:scaling>
          <c:orientation val="minMax"/>
        </c:scaling>
        <c:delete val="0"/>
        <c:axPos val="b"/>
        <c:numFmt formatCode="[$-40C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33016768"/>
        <c:crosses val="autoZero"/>
        <c:auto val="1"/>
        <c:lblOffset val="100"/>
        <c:baseTimeUnit val="days"/>
      </c:dateAx>
      <c:valAx>
        <c:axId val="133016768"/>
        <c:scaling>
          <c:orientation val="minMax"/>
          <c:max val="1.6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133016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interface!$E$5</c:f>
          <c:strCache>
            <c:ptCount val="1"/>
            <c:pt idx="0">
              <c:v>[Faisabilité de récoltes précoces (portance)]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interface!$E$5</c:f>
              <c:strCache>
                <c:ptCount val="1"/>
                <c:pt idx="0">
                  <c:v>[Faisabilité de récoltes précoces (portance)]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selection!$A$2:$A$130</c:f>
              <c:numCache>
                <c:formatCode>General</c:formatCode>
                <c:ptCount val="12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  <c:pt idx="51">
                  <c:v>2022</c:v>
                </c:pt>
                <c:pt idx="52">
                  <c:v>2023</c:v>
                </c:pt>
                <c:pt idx="53">
                  <c:v>2024</c:v>
                </c:pt>
                <c:pt idx="54">
                  <c:v>2025</c:v>
                </c:pt>
                <c:pt idx="55">
                  <c:v>2026</c:v>
                </c:pt>
                <c:pt idx="56">
                  <c:v>2027</c:v>
                </c:pt>
                <c:pt idx="57">
                  <c:v>2028</c:v>
                </c:pt>
                <c:pt idx="58">
                  <c:v>2029</c:v>
                </c:pt>
                <c:pt idx="59">
                  <c:v>2030</c:v>
                </c:pt>
                <c:pt idx="60">
                  <c:v>2031</c:v>
                </c:pt>
                <c:pt idx="61">
                  <c:v>2032</c:v>
                </c:pt>
                <c:pt idx="62">
                  <c:v>2033</c:v>
                </c:pt>
                <c:pt idx="63">
                  <c:v>2034</c:v>
                </c:pt>
                <c:pt idx="64">
                  <c:v>2035</c:v>
                </c:pt>
                <c:pt idx="65">
                  <c:v>2036</c:v>
                </c:pt>
                <c:pt idx="66">
                  <c:v>2037</c:v>
                </c:pt>
                <c:pt idx="67">
                  <c:v>2038</c:v>
                </c:pt>
                <c:pt idx="68">
                  <c:v>2039</c:v>
                </c:pt>
                <c:pt idx="69">
                  <c:v>2040</c:v>
                </c:pt>
                <c:pt idx="70">
                  <c:v>2041</c:v>
                </c:pt>
                <c:pt idx="71">
                  <c:v>2042</c:v>
                </c:pt>
                <c:pt idx="72">
                  <c:v>2043</c:v>
                </c:pt>
                <c:pt idx="73">
                  <c:v>2044</c:v>
                </c:pt>
                <c:pt idx="74">
                  <c:v>2045</c:v>
                </c:pt>
                <c:pt idx="75">
                  <c:v>2046</c:v>
                </c:pt>
                <c:pt idx="76">
                  <c:v>2047</c:v>
                </c:pt>
                <c:pt idx="77">
                  <c:v>2048</c:v>
                </c:pt>
                <c:pt idx="78">
                  <c:v>2049</c:v>
                </c:pt>
                <c:pt idx="79">
                  <c:v>2050</c:v>
                </c:pt>
                <c:pt idx="80">
                  <c:v>2051</c:v>
                </c:pt>
                <c:pt idx="81">
                  <c:v>2052</c:v>
                </c:pt>
                <c:pt idx="82">
                  <c:v>2053</c:v>
                </c:pt>
                <c:pt idx="83">
                  <c:v>2054</c:v>
                </c:pt>
                <c:pt idx="84">
                  <c:v>2055</c:v>
                </c:pt>
                <c:pt idx="85">
                  <c:v>2056</c:v>
                </c:pt>
                <c:pt idx="86">
                  <c:v>2057</c:v>
                </c:pt>
                <c:pt idx="87">
                  <c:v>2058</c:v>
                </c:pt>
                <c:pt idx="88">
                  <c:v>2059</c:v>
                </c:pt>
                <c:pt idx="89">
                  <c:v>2060</c:v>
                </c:pt>
                <c:pt idx="90">
                  <c:v>2061</c:v>
                </c:pt>
                <c:pt idx="91">
                  <c:v>2062</c:v>
                </c:pt>
                <c:pt idx="92">
                  <c:v>2063</c:v>
                </c:pt>
                <c:pt idx="93">
                  <c:v>2064</c:v>
                </c:pt>
                <c:pt idx="94">
                  <c:v>2065</c:v>
                </c:pt>
                <c:pt idx="95">
                  <c:v>2066</c:v>
                </c:pt>
                <c:pt idx="96">
                  <c:v>2067</c:v>
                </c:pt>
                <c:pt idx="97">
                  <c:v>2068</c:v>
                </c:pt>
                <c:pt idx="98">
                  <c:v>2069</c:v>
                </c:pt>
                <c:pt idx="99">
                  <c:v>2070</c:v>
                </c:pt>
                <c:pt idx="100">
                  <c:v>2071</c:v>
                </c:pt>
                <c:pt idx="101">
                  <c:v>2072</c:v>
                </c:pt>
                <c:pt idx="102">
                  <c:v>2073</c:v>
                </c:pt>
                <c:pt idx="103">
                  <c:v>2074</c:v>
                </c:pt>
                <c:pt idx="104">
                  <c:v>2075</c:v>
                </c:pt>
                <c:pt idx="105">
                  <c:v>2076</c:v>
                </c:pt>
                <c:pt idx="106">
                  <c:v>2077</c:v>
                </c:pt>
                <c:pt idx="107">
                  <c:v>2078</c:v>
                </c:pt>
                <c:pt idx="108">
                  <c:v>2079</c:v>
                </c:pt>
                <c:pt idx="109">
                  <c:v>2080</c:v>
                </c:pt>
                <c:pt idx="110">
                  <c:v>2081</c:v>
                </c:pt>
                <c:pt idx="111">
                  <c:v>2082</c:v>
                </c:pt>
                <c:pt idx="112">
                  <c:v>2083</c:v>
                </c:pt>
                <c:pt idx="113">
                  <c:v>2084</c:v>
                </c:pt>
                <c:pt idx="114">
                  <c:v>2085</c:v>
                </c:pt>
                <c:pt idx="115">
                  <c:v>2086</c:v>
                </c:pt>
                <c:pt idx="116">
                  <c:v>2087</c:v>
                </c:pt>
                <c:pt idx="117">
                  <c:v>2088</c:v>
                </c:pt>
                <c:pt idx="118">
                  <c:v>2089</c:v>
                </c:pt>
                <c:pt idx="119">
                  <c:v>2090</c:v>
                </c:pt>
                <c:pt idx="120">
                  <c:v>2091</c:v>
                </c:pt>
                <c:pt idx="121">
                  <c:v>2092</c:v>
                </c:pt>
                <c:pt idx="122">
                  <c:v>2093</c:v>
                </c:pt>
                <c:pt idx="123">
                  <c:v>2094</c:v>
                </c:pt>
                <c:pt idx="124">
                  <c:v>2095</c:v>
                </c:pt>
                <c:pt idx="125">
                  <c:v>2096</c:v>
                </c:pt>
                <c:pt idx="126">
                  <c:v>2097</c:v>
                </c:pt>
                <c:pt idx="127">
                  <c:v>2098</c:v>
                </c:pt>
                <c:pt idx="128">
                  <c:v>2099</c:v>
                </c:pt>
              </c:numCache>
            </c:numRef>
          </c:xVal>
          <c:yVal>
            <c:numRef>
              <c:f>selection!$B$2:$B$130</c:f>
              <c:numCache>
                <c:formatCode>General</c:formatCode>
                <c:ptCount val="129"/>
                <c:pt idx="0">
                  <c:v>0</c:v>
                </c:pt>
                <c:pt idx="1">
                  <c:v>11</c:v>
                </c:pt>
                <c:pt idx="2">
                  <c:v>7</c:v>
                </c:pt>
                <c:pt idx="3">
                  <c:v>0</c:v>
                </c:pt>
                <c:pt idx="4">
                  <c:v>12</c:v>
                </c:pt>
                <c:pt idx="5">
                  <c:v>11</c:v>
                </c:pt>
                <c:pt idx="6">
                  <c:v>9</c:v>
                </c:pt>
                <c:pt idx="7">
                  <c:v>11</c:v>
                </c:pt>
                <c:pt idx="8">
                  <c:v>14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>
                  <c:v>4</c:v>
                </c:pt>
                <c:pt idx="13">
                  <c:v>0</c:v>
                </c:pt>
                <c:pt idx="14">
                  <c:v>2</c:v>
                </c:pt>
                <c:pt idx="15">
                  <c:v>7</c:v>
                </c:pt>
                <c:pt idx="16">
                  <c:v>1</c:v>
                </c:pt>
                <c:pt idx="17">
                  <c:v>4</c:v>
                </c:pt>
                <c:pt idx="18">
                  <c:v>15</c:v>
                </c:pt>
                <c:pt idx="19">
                  <c:v>0</c:v>
                </c:pt>
                <c:pt idx="20">
                  <c:v>3</c:v>
                </c:pt>
                <c:pt idx="21">
                  <c:v>2</c:v>
                </c:pt>
                <c:pt idx="22">
                  <c:v>14</c:v>
                </c:pt>
                <c:pt idx="23">
                  <c:v>0</c:v>
                </c:pt>
                <c:pt idx="24">
                  <c:v>1</c:v>
                </c:pt>
                <c:pt idx="25">
                  <c:v>4</c:v>
                </c:pt>
                <c:pt idx="26">
                  <c:v>0</c:v>
                </c:pt>
                <c:pt idx="27">
                  <c:v>6</c:v>
                </c:pt>
                <c:pt idx="28">
                  <c:v>0</c:v>
                </c:pt>
                <c:pt idx="29">
                  <c:v>8</c:v>
                </c:pt>
                <c:pt idx="30">
                  <c:v>0</c:v>
                </c:pt>
                <c:pt idx="31">
                  <c:v>2</c:v>
                </c:pt>
                <c:pt idx="32">
                  <c:v>2</c:v>
                </c:pt>
                <c:pt idx="33">
                  <c:v>7</c:v>
                </c:pt>
                <c:pt idx="34">
                  <c:v>0</c:v>
                </c:pt>
                <c:pt idx="35">
                  <c:v>6</c:v>
                </c:pt>
                <c:pt idx="36">
                  <c:v>8</c:v>
                </c:pt>
                <c:pt idx="37">
                  <c:v>8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5</c:v>
                </c:pt>
                <c:pt idx="42">
                  <c:v>7</c:v>
                </c:pt>
                <c:pt idx="43">
                  <c:v>0</c:v>
                </c:pt>
                <c:pt idx="44">
                  <c:v>2</c:v>
                </c:pt>
                <c:pt idx="45">
                  <c:v>0</c:v>
                </c:pt>
                <c:pt idx="46">
                  <c:v>6</c:v>
                </c:pt>
                <c:pt idx="47">
                  <c:v>4</c:v>
                </c:pt>
                <c:pt idx="48">
                  <c:v>0</c:v>
                </c:pt>
                <c:pt idx="49">
                  <c:v>4</c:v>
                </c:pt>
                <c:pt idx="50">
                  <c:v>6</c:v>
                </c:pt>
                <c:pt idx="51">
                  <c:v>0</c:v>
                </c:pt>
                <c:pt idx="52">
                  <c:v>0</c:v>
                </c:pt>
                <c:pt idx="53">
                  <c:v>7</c:v>
                </c:pt>
                <c:pt idx="54">
                  <c:v>13</c:v>
                </c:pt>
                <c:pt idx="55">
                  <c:v>5</c:v>
                </c:pt>
                <c:pt idx="56">
                  <c:v>8</c:v>
                </c:pt>
                <c:pt idx="57">
                  <c:v>4</c:v>
                </c:pt>
                <c:pt idx="58">
                  <c:v>2</c:v>
                </c:pt>
                <c:pt idx="59">
                  <c:v>4</c:v>
                </c:pt>
                <c:pt idx="60">
                  <c:v>3</c:v>
                </c:pt>
                <c:pt idx="61">
                  <c:v>14</c:v>
                </c:pt>
                <c:pt idx="62">
                  <c:v>6</c:v>
                </c:pt>
                <c:pt idx="63">
                  <c:v>1</c:v>
                </c:pt>
                <c:pt idx="64">
                  <c:v>0</c:v>
                </c:pt>
                <c:pt idx="65">
                  <c:v>1</c:v>
                </c:pt>
                <c:pt idx="66">
                  <c:v>7</c:v>
                </c:pt>
                <c:pt idx="67">
                  <c:v>0</c:v>
                </c:pt>
                <c:pt idx="68">
                  <c:v>2</c:v>
                </c:pt>
                <c:pt idx="69">
                  <c:v>10</c:v>
                </c:pt>
                <c:pt idx="70">
                  <c:v>13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5</c:v>
                </c:pt>
                <c:pt idx="78">
                  <c:v>3</c:v>
                </c:pt>
                <c:pt idx="79">
                  <c:v>9</c:v>
                </c:pt>
                <c:pt idx="80">
                  <c:v>12</c:v>
                </c:pt>
                <c:pt idx="81">
                  <c:v>6</c:v>
                </c:pt>
                <c:pt idx="82">
                  <c:v>6</c:v>
                </c:pt>
                <c:pt idx="83">
                  <c:v>7</c:v>
                </c:pt>
                <c:pt idx="84">
                  <c:v>9</c:v>
                </c:pt>
                <c:pt idx="85">
                  <c:v>7</c:v>
                </c:pt>
                <c:pt idx="86">
                  <c:v>7</c:v>
                </c:pt>
                <c:pt idx="87">
                  <c:v>0</c:v>
                </c:pt>
                <c:pt idx="88">
                  <c:v>1</c:v>
                </c:pt>
                <c:pt idx="89">
                  <c:v>1</c:v>
                </c:pt>
                <c:pt idx="90">
                  <c:v>7</c:v>
                </c:pt>
                <c:pt idx="91">
                  <c:v>1</c:v>
                </c:pt>
                <c:pt idx="92">
                  <c:v>3</c:v>
                </c:pt>
                <c:pt idx="93">
                  <c:v>6</c:v>
                </c:pt>
                <c:pt idx="94">
                  <c:v>4</c:v>
                </c:pt>
                <c:pt idx="95">
                  <c:v>4</c:v>
                </c:pt>
                <c:pt idx="96">
                  <c:v>11</c:v>
                </c:pt>
                <c:pt idx="97">
                  <c:v>16</c:v>
                </c:pt>
                <c:pt idx="98">
                  <c:v>2</c:v>
                </c:pt>
                <c:pt idx="99">
                  <c:v>6</c:v>
                </c:pt>
                <c:pt idx="100">
                  <c:v>8</c:v>
                </c:pt>
                <c:pt idx="101">
                  <c:v>5</c:v>
                </c:pt>
                <c:pt idx="102">
                  <c:v>3</c:v>
                </c:pt>
                <c:pt idx="103">
                  <c:v>12</c:v>
                </c:pt>
                <c:pt idx="104">
                  <c:v>0</c:v>
                </c:pt>
                <c:pt idx="105">
                  <c:v>10</c:v>
                </c:pt>
                <c:pt idx="106">
                  <c:v>4</c:v>
                </c:pt>
                <c:pt idx="107">
                  <c:v>15</c:v>
                </c:pt>
                <c:pt idx="108">
                  <c:v>4</c:v>
                </c:pt>
                <c:pt idx="109">
                  <c:v>15</c:v>
                </c:pt>
                <c:pt idx="110">
                  <c:v>2</c:v>
                </c:pt>
                <c:pt idx="111">
                  <c:v>15</c:v>
                </c:pt>
                <c:pt idx="112">
                  <c:v>1</c:v>
                </c:pt>
                <c:pt idx="113">
                  <c:v>4</c:v>
                </c:pt>
                <c:pt idx="114">
                  <c:v>5</c:v>
                </c:pt>
                <c:pt idx="115">
                  <c:v>1</c:v>
                </c:pt>
                <c:pt idx="116">
                  <c:v>0</c:v>
                </c:pt>
                <c:pt idx="117">
                  <c:v>4</c:v>
                </c:pt>
                <c:pt idx="118">
                  <c:v>6</c:v>
                </c:pt>
                <c:pt idx="119">
                  <c:v>5</c:v>
                </c:pt>
                <c:pt idx="120">
                  <c:v>2</c:v>
                </c:pt>
                <c:pt idx="121">
                  <c:v>8</c:v>
                </c:pt>
                <c:pt idx="122">
                  <c:v>9</c:v>
                </c:pt>
                <c:pt idx="123">
                  <c:v>0</c:v>
                </c:pt>
                <c:pt idx="124">
                  <c:v>10</c:v>
                </c:pt>
                <c:pt idx="125">
                  <c:v>3</c:v>
                </c:pt>
                <c:pt idx="126">
                  <c:v>11</c:v>
                </c:pt>
                <c:pt idx="127">
                  <c:v>6</c:v>
                </c:pt>
                <c:pt idx="128">
                  <c:v>8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interface!$G$10</c:f>
              <c:strCache>
                <c:ptCount val="1"/>
              </c:strCache>
            </c:strRef>
          </c:tx>
          <c:spPr>
            <a:ln w="12700" cap="rnd">
              <a:solidFill>
                <a:schemeClr val="accent4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selection!$A$2:$A$130</c:f>
              <c:numCache>
                <c:formatCode>General</c:formatCode>
                <c:ptCount val="12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  <c:pt idx="51">
                  <c:v>2022</c:v>
                </c:pt>
                <c:pt idx="52">
                  <c:v>2023</c:v>
                </c:pt>
                <c:pt idx="53">
                  <c:v>2024</c:v>
                </c:pt>
                <c:pt idx="54">
                  <c:v>2025</c:v>
                </c:pt>
                <c:pt idx="55">
                  <c:v>2026</c:v>
                </c:pt>
                <c:pt idx="56">
                  <c:v>2027</c:v>
                </c:pt>
                <c:pt idx="57">
                  <c:v>2028</c:v>
                </c:pt>
                <c:pt idx="58">
                  <c:v>2029</c:v>
                </c:pt>
                <c:pt idx="59">
                  <c:v>2030</c:v>
                </c:pt>
                <c:pt idx="60">
                  <c:v>2031</c:v>
                </c:pt>
                <c:pt idx="61">
                  <c:v>2032</c:v>
                </c:pt>
                <c:pt idx="62">
                  <c:v>2033</c:v>
                </c:pt>
                <c:pt idx="63">
                  <c:v>2034</c:v>
                </c:pt>
                <c:pt idx="64">
                  <c:v>2035</c:v>
                </c:pt>
                <c:pt idx="65">
                  <c:v>2036</c:v>
                </c:pt>
                <c:pt idx="66">
                  <c:v>2037</c:v>
                </c:pt>
                <c:pt idx="67">
                  <c:v>2038</c:v>
                </c:pt>
                <c:pt idx="68">
                  <c:v>2039</c:v>
                </c:pt>
                <c:pt idx="69">
                  <c:v>2040</c:v>
                </c:pt>
                <c:pt idx="70">
                  <c:v>2041</c:v>
                </c:pt>
                <c:pt idx="71">
                  <c:v>2042</c:v>
                </c:pt>
                <c:pt idx="72">
                  <c:v>2043</c:v>
                </c:pt>
                <c:pt idx="73">
                  <c:v>2044</c:v>
                </c:pt>
                <c:pt idx="74">
                  <c:v>2045</c:v>
                </c:pt>
                <c:pt idx="75">
                  <c:v>2046</c:v>
                </c:pt>
                <c:pt idx="76">
                  <c:v>2047</c:v>
                </c:pt>
                <c:pt idx="77">
                  <c:v>2048</c:v>
                </c:pt>
                <c:pt idx="78">
                  <c:v>2049</c:v>
                </c:pt>
                <c:pt idx="79">
                  <c:v>2050</c:v>
                </c:pt>
                <c:pt idx="80">
                  <c:v>2051</c:v>
                </c:pt>
                <c:pt idx="81">
                  <c:v>2052</c:v>
                </c:pt>
                <c:pt idx="82">
                  <c:v>2053</c:v>
                </c:pt>
                <c:pt idx="83">
                  <c:v>2054</c:v>
                </c:pt>
                <c:pt idx="84">
                  <c:v>2055</c:v>
                </c:pt>
                <c:pt idx="85">
                  <c:v>2056</c:v>
                </c:pt>
                <c:pt idx="86">
                  <c:v>2057</c:v>
                </c:pt>
                <c:pt idx="87">
                  <c:v>2058</c:v>
                </c:pt>
                <c:pt idx="88">
                  <c:v>2059</c:v>
                </c:pt>
                <c:pt idx="89">
                  <c:v>2060</c:v>
                </c:pt>
                <c:pt idx="90">
                  <c:v>2061</c:v>
                </c:pt>
                <c:pt idx="91">
                  <c:v>2062</c:v>
                </c:pt>
                <c:pt idx="92">
                  <c:v>2063</c:v>
                </c:pt>
                <c:pt idx="93">
                  <c:v>2064</c:v>
                </c:pt>
                <c:pt idx="94">
                  <c:v>2065</c:v>
                </c:pt>
                <c:pt idx="95">
                  <c:v>2066</c:v>
                </c:pt>
                <c:pt idx="96">
                  <c:v>2067</c:v>
                </c:pt>
                <c:pt idx="97">
                  <c:v>2068</c:v>
                </c:pt>
                <c:pt idx="98">
                  <c:v>2069</c:v>
                </c:pt>
                <c:pt idx="99">
                  <c:v>2070</c:v>
                </c:pt>
                <c:pt idx="100">
                  <c:v>2071</c:v>
                </c:pt>
                <c:pt idx="101">
                  <c:v>2072</c:v>
                </c:pt>
                <c:pt idx="102">
                  <c:v>2073</c:v>
                </c:pt>
                <c:pt idx="103">
                  <c:v>2074</c:v>
                </c:pt>
                <c:pt idx="104">
                  <c:v>2075</c:v>
                </c:pt>
                <c:pt idx="105">
                  <c:v>2076</c:v>
                </c:pt>
                <c:pt idx="106">
                  <c:v>2077</c:v>
                </c:pt>
                <c:pt idx="107">
                  <c:v>2078</c:v>
                </c:pt>
                <c:pt idx="108">
                  <c:v>2079</c:v>
                </c:pt>
                <c:pt idx="109">
                  <c:v>2080</c:v>
                </c:pt>
                <c:pt idx="110">
                  <c:v>2081</c:v>
                </c:pt>
                <c:pt idx="111">
                  <c:v>2082</c:v>
                </c:pt>
                <c:pt idx="112">
                  <c:v>2083</c:v>
                </c:pt>
                <c:pt idx="113">
                  <c:v>2084</c:v>
                </c:pt>
                <c:pt idx="114">
                  <c:v>2085</c:v>
                </c:pt>
                <c:pt idx="115">
                  <c:v>2086</c:v>
                </c:pt>
                <c:pt idx="116">
                  <c:v>2087</c:v>
                </c:pt>
                <c:pt idx="117">
                  <c:v>2088</c:v>
                </c:pt>
                <c:pt idx="118">
                  <c:v>2089</c:v>
                </c:pt>
                <c:pt idx="119">
                  <c:v>2090</c:v>
                </c:pt>
                <c:pt idx="120">
                  <c:v>2091</c:v>
                </c:pt>
                <c:pt idx="121">
                  <c:v>2092</c:v>
                </c:pt>
                <c:pt idx="122">
                  <c:v>2093</c:v>
                </c:pt>
                <c:pt idx="123">
                  <c:v>2094</c:v>
                </c:pt>
                <c:pt idx="124">
                  <c:v>2095</c:v>
                </c:pt>
                <c:pt idx="125">
                  <c:v>2096</c:v>
                </c:pt>
                <c:pt idx="126">
                  <c:v>2097</c:v>
                </c:pt>
                <c:pt idx="127">
                  <c:v>2098</c:v>
                </c:pt>
                <c:pt idx="128">
                  <c:v>2099</c:v>
                </c:pt>
              </c:numCache>
            </c:numRef>
          </c:xVal>
          <c:yVal>
            <c:numRef>
              <c:f>selection!$F$2:$F$130</c:f>
              <c:numCache>
                <c:formatCode>General</c:formatCode>
                <c:ptCount val="12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interface!$I$10</c:f>
              <c:strCache>
                <c:ptCount val="1"/>
              </c:strCache>
            </c:strRef>
          </c:tx>
          <c:spPr>
            <a:ln w="12700" cap="rnd">
              <a:solidFill>
                <a:srgbClr val="99663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selection!$A$2:$A$130</c:f>
              <c:numCache>
                <c:formatCode>General</c:formatCode>
                <c:ptCount val="12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  <c:pt idx="51">
                  <c:v>2022</c:v>
                </c:pt>
                <c:pt idx="52">
                  <c:v>2023</c:v>
                </c:pt>
                <c:pt idx="53">
                  <c:v>2024</c:v>
                </c:pt>
                <c:pt idx="54">
                  <c:v>2025</c:v>
                </c:pt>
                <c:pt idx="55">
                  <c:v>2026</c:v>
                </c:pt>
                <c:pt idx="56">
                  <c:v>2027</c:v>
                </c:pt>
                <c:pt idx="57">
                  <c:v>2028</c:v>
                </c:pt>
                <c:pt idx="58">
                  <c:v>2029</c:v>
                </c:pt>
                <c:pt idx="59">
                  <c:v>2030</c:v>
                </c:pt>
                <c:pt idx="60">
                  <c:v>2031</c:v>
                </c:pt>
                <c:pt idx="61">
                  <c:v>2032</c:v>
                </c:pt>
                <c:pt idx="62">
                  <c:v>2033</c:v>
                </c:pt>
                <c:pt idx="63">
                  <c:v>2034</c:v>
                </c:pt>
                <c:pt idx="64">
                  <c:v>2035</c:v>
                </c:pt>
                <c:pt idx="65">
                  <c:v>2036</c:v>
                </c:pt>
                <c:pt idx="66">
                  <c:v>2037</c:v>
                </c:pt>
                <c:pt idx="67">
                  <c:v>2038</c:v>
                </c:pt>
                <c:pt idx="68">
                  <c:v>2039</c:v>
                </c:pt>
                <c:pt idx="69">
                  <c:v>2040</c:v>
                </c:pt>
                <c:pt idx="70">
                  <c:v>2041</c:v>
                </c:pt>
                <c:pt idx="71">
                  <c:v>2042</c:v>
                </c:pt>
                <c:pt idx="72">
                  <c:v>2043</c:v>
                </c:pt>
                <c:pt idx="73">
                  <c:v>2044</c:v>
                </c:pt>
                <c:pt idx="74">
                  <c:v>2045</c:v>
                </c:pt>
                <c:pt idx="75">
                  <c:v>2046</c:v>
                </c:pt>
                <c:pt idx="76">
                  <c:v>2047</c:v>
                </c:pt>
                <c:pt idx="77">
                  <c:v>2048</c:v>
                </c:pt>
                <c:pt idx="78">
                  <c:v>2049</c:v>
                </c:pt>
                <c:pt idx="79">
                  <c:v>2050</c:v>
                </c:pt>
                <c:pt idx="80">
                  <c:v>2051</c:v>
                </c:pt>
                <c:pt idx="81">
                  <c:v>2052</c:v>
                </c:pt>
                <c:pt idx="82">
                  <c:v>2053</c:v>
                </c:pt>
                <c:pt idx="83">
                  <c:v>2054</c:v>
                </c:pt>
                <c:pt idx="84">
                  <c:v>2055</c:v>
                </c:pt>
                <c:pt idx="85">
                  <c:v>2056</c:v>
                </c:pt>
                <c:pt idx="86">
                  <c:v>2057</c:v>
                </c:pt>
                <c:pt idx="87">
                  <c:v>2058</c:v>
                </c:pt>
                <c:pt idx="88">
                  <c:v>2059</c:v>
                </c:pt>
                <c:pt idx="89">
                  <c:v>2060</c:v>
                </c:pt>
                <c:pt idx="90">
                  <c:v>2061</c:v>
                </c:pt>
                <c:pt idx="91">
                  <c:v>2062</c:v>
                </c:pt>
                <c:pt idx="92">
                  <c:v>2063</c:v>
                </c:pt>
                <c:pt idx="93">
                  <c:v>2064</c:v>
                </c:pt>
                <c:pt idx="94">
                  <c:v>2065</c:v>
                </c:pt>
                <c:pt idx="95">
                  <c:v>2066</c:v>
                </c:pt>
                <c:pt idx="96">
                  <c:v>2067</c:v>
                </c:pt>
                <c:pt idx="97">
                  <c:v>2068</c:v>
                </c:pt>
                <c:pt idx="98">
                  <c:v>2069</c:v>
                </c:pt>
                <c:pt idx="99">
                  <c:v>2070</c:v>
                </c:pt>
                <c:pt idx="100">
                  <c:v>2071</c:v>
                </c:pt>
                <c:pt idx="101">
                  <c:v>2072</c:v>
                </c:pt>
                <c:pt idx="102">
                  <c:v>2073</c:v>
                </c:pt>
                <c:pt idx="103">
                  <c:v>2074</c:v>
                </c:pt>
                <c:pt idx="104">
                  <c:v>2075</c:v>
                </c:pt>
                <c:pt idx="105">
                  <c:v>2076</c:v>
                </c:pt>
                <c:pt idx="106">
                  <c:v>2077</c:v>
                </c:pt>
                <c:pt idx="107">
                  <c:v>2078</c:v>
                </c:pt>
                <c:pt idx="108">
                  <c:v>2079</c:v>
                </c:pt>
                <c:pt idx="109">
                  <c:v>2080</c:v>
                </c:pt>
                <c:pt idx="110">
                  <c:v>2081</c:v>
                </c:pt>
                <c:pt idx="111">
                  <c:v>2082</c:v>
                </c:pt>
                <c:pt idx="112">
                  <c:v>2083</c:v>
                </c:pt>
                <c:pt idx="113">
                  <c:v>2084</c:v>
                </c:pt>
                <c:pt idx="114">
                  <c:v>2085</c:v>
                </c:pt>
                <c:pt idx="115">
                  <c:v>2086</c:v>
                </c:pt>
                <c:pt idx="116">
                  <c:v>2087</c:v>
                </c:pt>
                <c:pt idx="117">
                  <c:v>2088</c:v>
                </c:pt>
                <c:pt idx="118">
                  <c:v>2089</c:v>
                </c:pt>
                <c:pt idx="119">
                  <c:v>2090</c:v>
                </c:pt>
                <c:pt idx="120">
                  <c:v>2091</c:v>
                </c:pt>
                <c:pt idx="121">
                  <c:v>2092</c:v>
                </c:pt>
                <c:pt idx="122">
                  <c:v>2093</c:v>
                </c:pt>
                <c:pt idx="123">
                  <c:v>2094</c:v>
                </c:pt>
                <c:pt idx="124">
                  <c:v>2095</c:v>
                </c:pt>
                <c:pt idx="125">
                  <c:v>2096</c:v>
                </c:pt>
                <c:pt idx="126">
                  <c:v>2097</c:v>
                </c:pt>
                <c:pt idx="127">
                  <c:v>2098</c:v>
                </c:pt>
                <c:pt idx="128">
                  <c:v>2099</c:v>
                </c:pt>
              </c:numCache>
            </c:numRef>
          </c:xVal>
          <c:yVal>
            <c:numRef>
              <c:f>selection!$G$2:$G$130</c:f>
              <c:numCache>
                <c:formatCode>General</c:formatCode>
                <c:ptCount val="12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</c:numCache>
            </c:numRef>
          </c:yVal>
          <c:smooth val="0"/>
        </c:ser>
        <c:ser>
          <c:idx val="1"/>
          <c:order val="3"/>
          <c:tx>
            <c:v>Seuil inf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selection!$A$2:$A$130</c:f>
              <c:numCache>
                <c:formatCode>General</c:formatCode>
                <c:ptCount val="12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  <c:pt idx="51">
                  <c:v>2022</c:v>
                </c:pt>
                <c:pt idx="52">
                  <c:v>2023</c:v>
                </c:pt>
                <c:pt idx="53">
                  <c:v>2024</c:v>
                </c:pt>
                <c:pt idx="54">
                  <c:v>2025</c:v>
                </c:pt>
                <c:pt idx="55">
                  <c:v>2026</c:v>
                </c:pt>
                <c:pt idx="56">
                  <c:v>2027</c:v>
                </c:pt>
                <c:pt idx="57">
                  <c:v>2028</c:v>
                </c:pt>
                <c:pt idx="58">
                  <c:v>2029</c:v>
                </c:pt>
                <c:pt idx="59">
                  <c:v>2030</c:v>
                </c:pt>
                <c:pt idx="60">
                  <c:v>2031</c:v>
                </c:pt>
                <c:pt idx="61">
                  <c:v>2032</c:v>
                </c:pt>
                <c:pt idx="62">
                  <c:v>2033</c:v>
                </c:pt>
                <c:pt idx="63">
                  <c:v>2034</c:v>
                </c:pt>
                <c:pt idx="64">
                  <c:v>2035</c:v>
                </c:pt>
                <c:pt idx="65">
                  <c:v>2036</c:v>
                </c:pt>
                <c:pt idx="66">
                  <c:v>2037</c:v>
                </c:pt>
                <c:pt idx="67">
                  <c:v>2038</c:v>
                </c:pt>
                <c:pt idx="68">
                  <c:v>2039</c:v>
                </c:pt>
                <c:pt idx="69">
                  <c:v>2040</c:v>
                </c:pt>
                <c:pt idx="70">
                  <c:v>2041</c:v>
                </c:pt>
                <c:pt idx="71">
                  <c:v>2042</c:v>
                </c:pt>
                <c:pt idx="72">
                  <c:v>2043</c:v>
                </c:pt>
                <c:pt idx="73">
                  <c:v>2044</c:v>
                </c:pt>
                <c:pt idx="74">
                  <c:v>2045</c:v>
                </c:pt>
                <c:pt idx="75">
                  <c:v>2046</c:v>
                </c:pt>
                <c:pt idx="76">
                  <c:v>2047</c:v>
                </c:pt>
                <c:pt idx="77">
                  <c:v>2048</c:v>
                </c:pt>
                <c:pt idx="78">
                  <c:v>2049</c:v>
                </c:pt>
                <c:pt idx="79">
                  <c:v>2050</c:v>
                </c:pt>
                <c:pt idx="80">
                  <c:v>2051</c:v>
                </c:pt>
                <c:pt idx="81">
                  <c:v>2052</c:v>
                </c:pt>
                <c:pt idx="82">
                  <c:v>2053</c:v>
                </c:pt>
                <c:pt idx="83">
                  <c:v>2054</c:v>
                </c:pt>
                <c:pt idx="84">
                  <c:v>2055</c:v>
                </c:pt>
                <c:pt idx="85">
                  <c:v>2056</c:v>
                </c:pt>
                <c:pt idx="86">
                  <c:v>2057</c:v>
                </c:pt>
                <c:pt idx="87">
                  <c:v>2058</c:v>
                </c:pt>
                <c:pt idx="88">
                  <c:v>2059</c:v>
                </c:pt>
                <c:pt idx="89">
                  <c:v>2060</c:v>
                </c:pt>
                <c:pt idx="90">
                  <c:v>2061</c:v>
                </c:pt>
                <c:pt idx="91">
                  <c:v>2062</c:v>
                </c:pt>
                <c:pt idx="92">
                  <c:v>2063</c:v>
                </c:pt>
                <c:pt idx="93">
                  <c:v>2064</c:v>
                </c:pt>
                <c:pt idx="94">
                  <c:v>2065</c:v>
                </c:pt>
                <c:pt idx="95">
                  <c:v>2066</c:v>
                </c:pt>
                <c:pt idx="96">
                  <c:v>2067</c:v>
                </c:pt>
                <c:pt idx="97">
                  <c:v>2068</c:v>
                </c:pt>
                <c:pt idx="98">
                  <c:v>2069</c:v>
                </c:pt>
                <c:pt idx="99">
                  <c:v>2070</c:v>
                </c:pt>
                <c:pt idx="100">
                  <c:v>2071</c:v>
                </c:pt>
                <c:pt idx="101">
                  <c:v>2072</c:v>
                </c:pt>
                <c:pt idx="102">
                  <c:v>2073</c:v>
                </c:pt>
                <c:pt idx="103">
                  <c:v>2074</c:v>
                </c:pt>
                <c:pt idx="104">
                  <c:v>2075</c:v>
                </c:pt>
                <c:pt idx="105">
                  <c:v>2076</c:v>
                </c:pt>
                <c:pt idx="106">
                  <c:v>2077</c:v>
                </c:pt>
                <c:pt idx="107">
                  <c:v>2078</c:v>
                </c:pt>
                <c:pt idx="108">
                  <c:v>2079</c:v>
                </c:pt>
                <c:pt idx="109">
                  <c:v>2080</c:v>
                </c:pt>
                <c:pt idx="110">
                  <c:v>2081</c:v>
                </c:pt>
                <c:pt idx="111">
                  <c:v>2082</c:v>
                </c:pt>
                <c:pt idx="112">
                  <c:v>2083</c:v>
                </c:pt>
                <c:pt idx="113">
                  <c:v>2084</c:v>
                </c:pt>
                <c:pt idx="114">
                  <c:v>2085</c:v>
                </c:pt>
                <c:pt idx="115">
                  <c:v>2086</c:v>
                </c:pt>
                <c:pt idx="116">
                  <c:v>2087</c:v>
                </c:pt>
                <c:pt idx="117">
                  <c:v>2088</c:v>
                </c:pt>
                <c:pt idx="118">
                  <c:v>2089</c:v>
                </c:pt>
                <c:pt idx="119">
                  <c:v>2090</c:v>
                </c:pt>
                <c:pt idx="120">
                  <c:v>2091</c:v>
                </c:pt>
                <c:pt idx="121">
                  <c:v>2092</c:v>
                </c:pt>
                <c:pt idx="122">
                  <c:v>2093</c:v>
                </c:pt>
                <c:pt idx="123">
                  <c:v>2094</c:v>
                </c:pt>
                <c:pt idx="124">
                  <c:v>2095</c:v>
                </c:pt>
                <c:pt idx="125">
                  <c:v>2096</c:v>
                </c:pt>
                <c:pt idx="126">
                  <c:v>2097</c:v>
                </c:pt>
                <c:pt idx="127">
                  <c:v>2098</c:v>
                </c:pt>
                <c:pt idx="128">
                  <c:v>2099</c:v>
                </c:pt>
              </c:numCache>
            </c:numRef>
          </c:xVal>
          <c:yVal>
            <c:numRef>
              <c:f>selection!$C$2:$C$130</c:f>
              <c:numCache>
                <c:formatCode>General</c:formatCode>
                <c:ptCount val="1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</c:numCache>
            </c:numRef>
          </c:yVal>
          <c:smooth val="0"/>
        </c:ser>
        <c:ser>
          <c:idx val="2"/>
          <c:order val="4"/>
          <c:tx>
            <c:v>Seuil sup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selection!$A$2:$A$130</c:f>
              <c:numCache>
                <c:formatCode>General</c:formatCode>
                <c:ptCount val="12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  <c:pt idx="51">
                  <c:v>2022</c:v>
                </c:pt>
                <c:pt idx="52">
                  <c:v>2023</c:v>
                </c:pt>
                <c:pt idx="53">
                  <c:v>2024</c:v>
                </c:pt>
                <c:pt idx="54">
                  <c:v>2025</c:v>
                </c:pt>
                <c:pt idx="55">
                  <c:v>2026</c:v>
                </c:pt>
                <c:pt idx="56">
                  <c:v>2027</c:v>
                </c:pt>
                <c:pt idx="57">
                  <c:v>2028</c:v>
                </c:pt>
                <c:pt idx="58">
                  <c:v>2029</c:v>
                </c:pt>
                <c:pt idx="59">
                  <c:v>2030</c:v>
                </c:pt>
                <c:pt idx="60">
                  <c:v>2031</c:v>
                </c:pt>
                <c:pt idx="61">
                  <c:v>2032</c:v>
                </c:pt>
                <c:pt idx="62">
                  <c:v>2033</c:v>
                </c:pt>
                <c:pt idx="63">
                  <c:v>2034</c:v>
                </c:pt>
                <c:pt idx="64">
                  <c:v>2035</c:v>
                </c:pt>
                <c:pt idx="65">
                  <c:v>2036</c:v>
                </c:pt>
                <c:pt idx="66">
                  <c:v>2037</c:v>
                </c:pt>
                <c:pt idx="67">
                  <c:v>2038</c:v>
                </c:pt>
                <c:pt idx="68">
                  <c:v>2039</c:v>
                </c:pt>
                <c:pt idx="69">
                  <c:v>2040</c:v>
                </c:pt>
                <c:pt idx="70">
                  <c:v>2041</c:v>
                </c:pt>
                <c:pt idx="71">
                  <c:v>2042</c:v>
                </c:pt>
                <c:pt idx="72">
                  <c:v>2043</c:v>
                </c:pt>
                <c:pt idx="73">
                  <c:v>2044</c:v>
                </c:pt>
                <c:pt idx="74">
                  <c:v>2045</c:v>
                </c:pt>
                <c:pt idx="75">
                  <c:v>2046</c:v>
                </c:pt>
                <c:pt idx="76">
                  <c:v>2047</c:v>
                </c:pt>
                <c:pt idx="77">
                  <c:v>2048</c:v>
                </c:pt>
                <c:pt idx="78">
                  <c:v>2049</c:v>
                </c:pt>
                <c:pt idx="79">
                  <c:v>2050</c:v>
                </c:pt>
                <c:pt idx="80">
                  <c:v>2051</c:v>
                </c:pt>
                <c:pt idx="81">
                  <c:v>2052</c:v>
                </c:pt>
                <c:pt idx="82">
                  <c:v>2053</c:v>
                </c:pt>
                <c:pt idx="83">
                  <c:v>2054</c:v>
                </c:pt>
                <c:pt idx="84">
                  <c:v>2055</c:v>
                </c:pt>
                <c:pt idx="85">
                  <c:v>2056</c:v>
                </c:pt>
                <c:pt idx="86">
                  <c:v>2057</c:v>
                </c:pt>
                <c:pt idx="87">
                  <c:v>2058</c:v>
                </c:pt>
                <c:pt idx="88">
                  <c:v>2059</c:v>
                </c:pt>
                <c:pt idx="89">
                  <c:v>2060</c:v>
                </c:pt>
                <c:pt idx="90">
                  <c:v>2061</c:v>
                </c:pt>
                <c:pt idx="91">
                  <c:v>2062</c:v>
                </c:pt>
                <c:pt idx="92">
                  <c:v>2063</c:v>
                </c:pt>
                <c:pt idx="93">
                  <c:v>2064</c:v>
                </c:pt>
                <c:pt idx="94">
                  <c:v>2065</c:v>
                </c:pt>
                <c:pt idx="95">
                  <c:v>2066</c:v>
                </c:pt>
                <c:pt idx="96">
                  <c:v>2067</c:v>
                </c:pt>
                <c:pt idx="97">
                  <c:v>2068</c:v>
                </c:pt>
                <c:pt idx="98">
                  <c:v>2069</c:v>
                </c:pt>
                <c:pt idx="99">
                  <c:v>2070</c:v>
                </c:pt>
                <c:pt idx="100">
                  <c:v>2071</c:v>
                </c:pt>
                <c:pt idx="101">
                  <c:v>2072</c:v>
                </c:pt>
                <c:pt idx="102">
                  <c:v>2073</c:v>
                </c:pt>
                <c:pt idx="103">
                  <c:v>2074</c:v>
                </c:pt>
                <c:pt idx="104">
                  <c:v>2075</c:v>
                </c:pt>
                <c:pt idx="105">
                  <c:v>2076</c:v>
                </c:pt>
                <c:pt idx="106">
                  <c:v>2077</c:v>
                </c:pt>
                <c:pt idx="107">
                  <c:v>2078</c:v>
                </c:pt>
                <c:pt idx="108">
                  <c:v>2079</c:v>
                </c:pt>
                <c:pt idx="109">
                  <c:v>2080</c:v>
                </c:pt>
                <c:pt idx="110">
                  <c:v>2081</c:v>
                </c:pt>
                <c:pt idx="111">
                  <c:v>2082</c:v>
                </c:pt>
                <c:pt idx="112">
                  <c:v>2083</c:v>
                </c:pt>
                <c:pt idx="113">
                  <c:v>2084</c:v>
                </c:pt>
                <c:pt idx="114">
                  <c:v>2085</c:v>
                </c:pt>
                <c:pt idx="115">
                  <c:v>2086</c:v>
                </c:pt>
                <c:pt idx="116">
                  <c:v>2087</c:v>
                </c:pt>
                <c:pt idx="117">
                  <c:v>2088</c:v>
                </c:pt>
                <c:pt idx="118">
                  <c:v>2089</c:v>
                </c:pt>
                <c:pt idx="119">
                  <c:v>2090</c:v>
                </c:pt>
                <c:pt idx="120">
                  <c:v>2091</c:v>
                </c:pt>
                <c:pt idx="121">
                  <c:v>2092</c:v>
                </c:pt>
                <c:pt idx="122">
                  <c:v>2093</c:v>
                </c:pt>
                <c:pt idx="123">
                  <c:v>2094</c:v>
                </c:pt>
                <c:pt idx="124">
                  <c:v>2095</c:v>
                </c:pt>
                <c:pt idx="125">
                  <c:v>2096</c:v>
                </c:pt>
                <c:pt idx="126">
                  <c:v>2097</c:v>
                </c:pt>
                <c:pt idx="127">
                  <c:v>2098</c:v>
                </c:pt>
                <c:pt idx="128">
                  <c:v>2099</c:v>
                </c:pt>
              </c:numCache>
            </c:numRef>
          </c:xVal>
          <c:yVal>
            <c:numRef>
              <c:f>selection!$D$2:$D$130</c:f>
              <c:numCache>
                <c:formatCode>General</c:formatCode>
                <c:ptCount val="1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859472"/>
        <c:axId val="150859864"/>
      </c:scatterChart>
      <c:valAx>
        <c:axId val="150859472"/>
        <c:scaling>
          <c:orientation val="minMax"/>
          <c:max val="2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859864"/>
        <c:crosses val="autoZero"/>
        <c:crossBetween val="midCat"/>
      </c:valAx>
      <c:valAx>
        <c:axId val="15085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859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Nombre de jours </a:t>
            </a:r>
            <a:r>
              <a:rPr lang="fr-FR" dirty="0"/>
              <a:t>caniculaires en </a:t>
            </a:r>
            <a:r>
              <a:rPr lang="fr-FR" sz="1400" b="0" i="0" u="none" strike="noStrike" kern="1200" spc="0" baseline="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été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/>
                </a:solidFill>
              </a:defRPr>
            </a:pPr>
            <a:r>
              <a:rPr lang="fr-FR" sz="1100" b="0" i="0" u="none" strike="noStrike" kern="1200" spc="0" baseline="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</a:t>
            </a:r>
            <a:r>
              <a:rPr lang="fr-FR" sz="1100" b="0" i="0" u="none" strike="noStrike" kern="1200" spc="0" baseline="0" dirty="0" err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Tmax</a:t>
            </a:r>
            <a:r>
              <a:rPr lang="fr-FR" sz="1100" b="0" i="0" u="none" strike="noStrike" kern="1200" spc="0" baseline="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&gt; 35°C entre le 5 juillet et le 20 août)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/>
                </a:solidFill>
              </a:defRPr>
            </a:pPr>
            <a:endParaRPr lang="fr-FR" sz="1400" b="0" i="0" u="none" strike="noStrike" kern="1200" spc="0" baseline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listes!$A$14</c:f>
              <c:strCache>
                <c:ptCount val="1"/>
                <c:pt idx="0">
                  <c:v>Jours caniculaires en été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Aladin!$A$2:$A$130</c:f>
              <c:numCache>
                <c:formatCode>General</c:formatCode>
                <c:ptCount val="12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  <c:pt idx="49">
                  <c:v>2020</c:v>
                </c:pt>
                <c:pt idx="50">
                  <c:v>2021</c:v>
                </c:pt>
                <c:pt idx="51">
                  <c:v>2022</c:v>
                </c:pt>
                <c:pt idx="52">
                  <c:v>2023</c:v>
                </c:pt>
                <c:pt idx="53">
                  <c:v>2024</c:v>
                </c:pt>
                <c:pt idx="54">
                  <c:v>2025</c:v>
                </c:pt>
                <c:pt idx="55">
                  <c:v>2026</c:v>
                </c:pt>
                <c:pt idx="56">
                  <c:v>2027</c:v>
                </c:pt>
                <c:pt idx="57">
                  <c:v>2028</c:v>
                </c:pt>
                <c:pt idx="58">
                  <c:v>2029</c:v>
                </c:pt>
                <c:pt idx="59">
                  <c:v>2030</c:v>
                </c:pt>
                <c:pt idx="60">
                  <c:v>2031</c:v>
                </c:pt>
                <c:pt idx="61">
                  <c:v>2032</c:v>
                </c:pt>
                <c:pt idx="62">
                  <c:v>2033</c:v>
                </c:pt>
                <c:pt idx="63">
                  <c:v>2034</c:v>
                </c:pt>
                <c:pt idx="64">
                  <c:v>2035</c:v>
                </c:pt>
                <c:pt idx="65">
                  <c:v>2036</c:v>
                </c:pt>
                <c:pt idx="66">
                  <c:v>2037</c:v>
                </c:pt>
                <c:pt idx="67">
                  <c:v>2038</c:v>
                </c:pt>
                <c:pt idx="68">
                  <c:v>2039</c:v>
                </c:pt>
                <c:pt idx="69">
                  <c:v>2040</c:v>
                </c:pt>
                <c:pt idx="70">
                  <c:v>2041</c:v>
                </c:pt>
                <c:pt idx="71">
                  <c:v>2042</c:v>
                </c:pt>
                <c:pt idx="72">
                  <c:v>2043</c:v>
                </c:pt>
                <c:pt idx="73">
                  <c:v>2044</c:v>
                </c:pt>
                <c:pt idx="74">
                  <c:v>2045</c:v>
                </c:pt>
                <c:pt idx="75">
                  <c:v>2046</c:v>
                </c:pt>
                <c:pt idx="76">
                  <c:v>2047</c:v>
                </c:pt>
                <c:pt idx="77">
                  <c:v>2048</c:v>
                </c:pt>
                <c:pt idx="78">
                  <c:v>2049</c:v>
                </c:pt>
                <c:pt idx="79">
                  <c:v>2050</c:v>
                </c:pt>
                <c:pt idx="80">
                  <c:v>2051</c:v>
                </c:pt>
                <c:pt idx="81">
                  <c:v>2052</c:v>
                </c:pt>
                <c:pt idx="82">
                  <c:v>2053</c:v>
                </c:pt>
                <c:pt idx="83">
                  <c:v>2054</c:v>
                </c:pt>
                <c:pt idx="84">
                  <c:v>2055</c:v>
                </c:pt>
                <c:pt idx="85">
                  <c:v>2056</c:v>
                </c:pt>
                <c:pt idx="86">
                  <c:v>2057</c:v>
                </c:pt>
                <c:pt idx="87">
                  <c:v>2058</c:v>
                </c:pt>
                <c:pt idx="88">
                  <c:v>2059</c:v>
                </c:pt>
                <c:pt idx="89">
                  <c:v>2060</c:v>
                </c:pt>
                <c:pt idx="90">
                  <c:v>2061</c:v>
                </c:pt>
                <c:pt idx="91">
                  <c:v>2062</c:v>
                </c:pt>
                <c:pt idx="92">
                  <c:v>2063</c:v>
                </c:pt>
                <c:pt idx="93">
                  <c:v>2064</c:v>
                </c:pt>
                <c:pt idx="94">
                  <c:v>2065</c:v>
                </c:pt>
                <c:pt idx="95">
                  <c:v>2066</c:v>
                </c:pt>
                <c:pt idx="96">
                  <c:v>2067</c:v>
                </c:pt>
                <c:pt idx="97">
                  <c:v>2068</c:v>
                </c:pt>
                <c:pt idx="98">
                  <c:v>2069</c:v>
                </c:pt>
                <c:pt idx="99">
                  <c:v>2070</c:v>
                </c:pt>
                <c:pt idx="100">
                  <c:v>2071</c:v>
                </c:pt>
                <c:pt idx="101">
                  <c:v>2072</c:v>
                </c:pt>
                <c:pt idx="102">
                  <c:v>2073</c:v>
                </c:pt>
                <c:pt idx="103">
                  <c:v>2074</c:v>
                </c:pt>
                <c:pt idx="104">
                  <c:v>2075</c:v>
                </c:pt>
                <c:pt idx="105">
                  <c:v>2076</c:v>
                </c:pt>
                <c:pt idx="106">
                  <c:v>2077</c:v>
                </c:pt>
                <c:pt idx="107">
                  <c:v>2078</c:v>
                </c:pt>
                <c:pt idx="108">
                  <c:v>2079</c:v>
                </c:pt>
                <c:pt idx="109">
                  <c:v>2080</c:v>
                </c:pt>
                <c:pt idx="110">
                  <c:v>2081</c:v>
                </c:pt>
                <c:pt idx="111">
                  <c:v>2082</c:v>
                </c:pt>
                <c:pt idx="112">
                  <c:v>2083</c:v>
                </c:pt>
                <c:pt idx="113">
                  <c:v>2084</c:v>
                </c:pt>
                <c:pt idx="114">
                  <c:v>2085</c:v>
                </c:pt>
                <c:pt idx="115">
                  <c:v>2086</c:v>
                </c:pt>
                <c:pt idx="116">
                  <c:v>2087</c:v>
                </c:pt>
                <c:pt idx="117">
                  <c:v>2088</c:v>
                </c:pt>
                <c:pt idx="118">
                  <c:v>2089</c:v>
                </c:pt>
                <c:pt idx="119">
                  <c:v>2090</c:v>
                </c:pt>
                <c:pt idx="120">
                  <c:v>2091</c:v>
                </c:pt>
                <c:pt idx="121">
                  <c:v>2092</c:v>
                </c:pt>
                <c:pt idx="122">
                  <c:v>2093</c:v>
                </c:pt>
                <c:pt idx="123">
                  <c:v>2094</c:v>
                </c:pt>
                <c:pt idx="124">
                  <c:v>2095</c:v>
                </c:pt>
                <c:pt idx="125">
                  <c:v>2096</c:v>
                </c:pt>
                <c:pt idx="126">
                  <c:v>2097</c:v>
                </c:pt>
                <c:pt idx="127">
                  <c:v>2098</c:v>
                </c:pt>
                <c:pt idx="128">
                  <c:v>2099</c:v>
                </c:pt>
              </c:numCache>
            </c:numRef>
          </c:xVal>
          <c:yVal>
            <c:numRef>
              <c:f>Aladin!$N$2:$N$130</c:f>
              <c:numCache>
                <c:formatCode>General</c:formatCode>
                <c:ptCount val="1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8</c:v>
                </c:pt>
                <c:pt idx="28">
                  <c:v>0</c:v>
                </c:pt>
                <c:pt idx="29">
                  <c:v>4</c:v>
                </c:pt>
                <c:pt idx="30">
                  <c:v>2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4</c:v>
                </c:pt>
                <c:pt idx="35">
                  <c:v>0</c:v>
                </c:pt>
                <c:pt idx="36">
                  <c:v>2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3</c:v>
                </c:pt>
                <c:pt idx="57">
                  <c:v>0</c:v>
                </c:pt>
                <c:pt idx="58">
                  <c:v>5</c:v>
                </c:pt>
                <c:pt idx="59">
                  <c:v>0</c:v>
                </c:pt>
                <c:pt idx="60">
                  <c:v>1</c:v>
                </c:pt>
                <c:pt idx="61">
                  <c:v>1</c:v>
                </c:pt>
                <c:pt idx="62">
                  <c:v>2</c:v>
                </c:pt>
                <c:pt idx="63">
                  <c:v>0</c:v>
                </c:pt>
                <c:pt idx="64">
                  <c:v>6</c:v>
                </c:pt>
                <c:pt idx="65">
                  <c:v>0</c:v>
                </c:pt>
                <c:pt idx="66">
                  <c:v>2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2</c:v>
                </c:pt>
                <c:pt idx="72">
                  <c:v>0</c:v>
                </c:pt>
                <c:pt idx="73">
                  <c:v>0</c:v>
                </c:pt>
                <c:pt idx="74">
                  <c:v>3</c:v>
                </c:pt>
                <c:pt idx="75">
                  <c:v>5</c:v>
                </c:pt>
                <c:pt idx="76">
                  <c:v>1</c:v>
                </c:pt>
                <c:pt idx="77">
                  <c:v>0</c:v>
                </c:pt>
                <c:pt idx="78">
                  <c:v>0</c:v>
                </c:pt>
                <c:pt idx="79">
                  <c:v>3</c:v>
                </c:pt>
                <c:pt idx="80">
                  <c:v>7</c:v>
                </c:pt>
                <c:pt idx="81">
                  <c:v>0</c:v>
                </c:pt>
                <c:pt idx="82">
                  <c:v>8</c:v>
                </c:pt>
                <c:pt idx="83">
                  <c:v>0</c:v>
                </c:pt>
                <c:pt idx="84">
                  <c:v>10</c:v>
                </c:pt>
                <c:pt idx="85">
                  <c:v>6</c:v>
                </c:pt>
                <c:pt idx="86">
                  <c:v>0</c:v>
                </c:pt>
                <c:pt idx="87">
                  <c:v>2</c:v>
                </c:pt>
                <c:pt idx="88">
                  <c:v>0</c:v>
                </c:pt>
                <c:pt idx="89">
                  <c:v>8</c:v>
                </c:pt>
                <c:pt idx="90">
                  <c:v>7</c:v>
                </c:pt>
                <c:pt idx="91">
                  <c:v>4</c:v>
                </c:pt>
                <c:pt idx="92">
                  <c:v>2</c:v>
                </c:pt>
                <c:pt idx="93">
                  <c:v>4</c:v>
                </c:pt>
                <c:pt idx="94">
                  <c:v>0</c:v>
                </c:pt>
                <c:pt idx="95">
                  <c:v>0</c:v>
                </c:pt>
                <c:pt idx="96">
                  <c:v>5</c:v>
                </c:pt>
                <c:pt idx="97">
                  <c:v>2</c:v>
                </c:pt>
                <c:pt idx="98">
                  <c:v>3</c:v>
                </c:pt>
                <c:pt idx="99">
                  <c:v>1</c:v>
                </c:pt>
                <c:pt idx="100">
                  <c:v>0</c:v>
                </c:pt>
                <c:pt idx="101">
                  <c:v>0</c:v>
                </c:pt>
                <c:pt idx="102">
                  <c:v>1</c:v>
                </c:pt>
                <c:pt idx="103">
                  <c:v>1</c:v>
                </c:pt>
                <c:pt idx="104">
                  <c:v>9</c:v>
                </c:pt>
                <c:pt idx="105">
                  <c:v>11</c:v>
                </c:pt>
                <c:pt idx="106">
                  <c:v>7</c:v>
                </c:pt>
                <c:pt idx="107">
                  <c:v>6</c:v>
                </c:pt>
                <c:pt idx="108">
                  <c:v>10</c:v>
                </c:pt>
                <c:pt idx="109">
                  <c:v>10</c:v>
                </c:pt>
                <c:pt idx="110">
                  <c:v>6</c:v>
                </c:pt>
                <c:pt idx="111">
                  <c:v>9</c:v>
                </c:pt>
                <c:pt idx="112">
                  <c:v>10</c:v>
                </c:pt>
                <c:pt idx="113">
                  <c:v>3</c:v>
                </c:pt>
                <c:pt idx="114">
                  <c:v>10</c:v>
                </c:pt>
                <c:pt idx="115">
                  <c:v>7</c:v>
                </c:pt>
                <c:pt idx="116">
                  <c:v>12</c:v>
                </c:pt>
                <c:pt idx="117">
                  <c:v>9</c:v>
                </c:pt>
                <c:pt idx="118">
                  <c:v>4</c:v>
                </c:pt>
                <c:pt idx="119">
                  <c:v>21</c:v>
                </c:pt>
                <c:pt idx="120">
                  <c:v>22</c:v>
                </c:pt>
                <c:pt idx="121">
                  <c:v>6</c:v>
                </c:pt>
                <c:pt idx="122">
                  <c:v>1</c:v>
                </c:pt>
                <c:pt idx="123">
                  <c:v>12</c:v>
                </c:pt>
                <c:pt idx="124">
                  <c:v>20</c:v>
                </c:pt>
                <c:pt idx="125">
                  <c:v>21</c:v>
                </c:pt>
                <c:pt idx="126">
                  <c:v>8</c:v>
                </c:pt>
                <c:pt idx="127">
                  <c:v>20</c:v>
                </c:pt>
                <c:pt idx="128">
                  <c:v>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861040"/>
        <c:axId val="150861432"/>
      </c:scatterChart>
      <c:valAx>
        <c:axId val="150861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861432"/>
        <c:crosses val="autoZero"/>
        <c:crossBetween val="midCat"/>
      </c:valAx>
      <c:valAx>
        <c:axId val="15086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smtClean="0"/>
                  <a:t>Nombre de jours</a:t>
                </a:r>
                <a:endParaRPr lang="fr-F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861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75461503650009E-2"/>
          <c:y val="5.0925925925925923E-2"/>
          <c:w val="0.90446893830139508"/>
          <c:h val="0.886555847185768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PME_pro!$IF$1</c:f>
              <c:strCache>
                <c:ptCount val="1"/>
                <c:pt idx="0">
                  <c:v>FP sans aléa (11)</c:v>
                </c:pt>
              </c:strCache>
            </c:strRef>
          </c:tx>
          <c:spPr>
            <a:ln w="38100" cap="rnd">
              <a:solidFill>
                <a:srgbClr val="79A529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PME_pro!$IB$2:$IB$360</c:f>
              <c:numCache>
                <c:formatCode>General</c:formatCode>
                <c:ptCount val="35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  <c:pt idx="101">
                  <c:v>103</c:v>
                </c:pt>
                <c:pt idx="102">
                  <c:v>104</c:v>
                </c:pt>
                <c:pt idx="103">
                  <c:v>105</c:v>
                </c:pt>
                <c:pt idx="104">
                  <c:v>106</c:v>
                </c:pt>
                <c:pt idx="105">
                  <c:v>107</c:v>
                </c:pt>
                <c:pt idx="106">
                  <c:v>108</c:v>
                </c:pt>
                <c:pt idx="107">
                  <c:v>109</c:v>
                </c:pt>
                <c:pt idx="108">
                  <c:v>110</c:v>
                </c:pt>
                <c:pt idx="109">
                  <c:v>111</c:v>
                </c:pt>
                <c:pt idx="110">
                  <c:v>112</c:v>
                </c:pt>
                <c:pt idx="111">
                  <c:v>113</c:v>
                </c:pt>
                <c:pt idx="112">
                  <c:v>114</c:v>
                </c:pt>
                <c:pt idx="113">
                  <c:v>115</c:v>
                </c:pt>
                <c:pt idx="114">
                  <c:v>116</c:v>
                </c:pt>
                <c:pt idx="115">
                  <c:v>117</c:v>
                </c:pt>
                <c:pt idx="116">
                  <c:v>118</c:v>
                </c:pt>
                <c:pt idx="117">
                  <c:v>119</c:v>
                </c:pt>
                <c:pt idx="118">
                  <c:v>120</c:v>
                </c:pt>
                <c:pt idx="119">
                  <c:v>121</c:v>
                </c:pt>
                <c:pt idx="120">
                  <c:v>122</c:v>
                </c:pt>
                <c:pt idx="121">
                  <c:v>123</c:v>
                </c:pt>
                <c:pt idx="122">
                  <c:v>124</c:v>
                </c:pt>
                <c:pt idx="123">
                  <c:v>125</c:v>
                </c:pt>
                <c:pt idx="124">
                  <c:v>126</c:v>
                </c:pt>
                <c:pt idx="125">
                  <c:v>127</c:v>
                </c:pt>
                <c:pt idx="126">
                  <c:v>128</c:v>
                </c:pt>
                <c:pt idx="127">
                  <c:v>129</c:v>
                </c:pt>
                <c:pt idx="128">
                  <c:v>130</c:v>
                </c:pt>
                <c:pt idx="129">
                  <c:v>131</c:v>
                </c:pt>
                <c:pt idx="130">
                  <c:v>132</c:v>
                </c:pt>
                <c:pt idx="131">
                  <c:v>133</c:v>
                </c:pt>
                <c:pt idx="132">
                  <c:v>134</c:v>
                </c:pt>
                <c:pt idx="133">
                  <c:v>135</c:v>
                </c:pt>
                <c:pt idx="134">
                  <c:v>136</c:v>
                </c:pt>
                <c:pt idx="135">
                  <c:v>137</c:v>
                </c:pt>
                <c:pt idx="136">
                  <c:v>138</c:v>
                </c:pt>
                <c:pt idx="137">
                  <c:v>139</c:v>
                </c:pt>
                <c:pt idx="138">
                  <c:v>140</c:v>
                </c:pt>
                <c:pt idx="139">
                  <c:v>141</c:v>
                </c:pt>
                <c:pt idx="140">
                  <c:v>142</c:v>
                </c:pt>
                <c:pt idx="141">
                  <c:v>143</c:v>
                </c:pt>
                <c:pt idx="142">
                  <c:v>144</c:v>
                </c:pt>
                <c:pt idx="143">
                  <c:v>145</c:v>
                </c:pt>
                <c:pt idx="144">
                  <c:v>146</c:v>
                </c:pt>
                <c:pt idx="145">
                  <c:v>147</c:v>
                </c:pt>
                <c:pt idx="146">
                  <c:v>148</c:v>
                </c:pt>
                <c:pt idx="147">
                  <c:v>149</c:v>
                </c:pt>
                <c:pt idx="148">
                  <c:v>150</c:v>
                </c:pt>
                <c:pt idx="149">
                  <c:v>151</c:v>
                </c:pt>
                <c:pt idx="150">
                  <c:v>152</c:v>
                </c:pt>
                <c:pt idx="151">
                  <c:v>153</c:v>
                </c:pt>
                <c:pt idx="152">
                  <c:v>154</c:v>
                </c:pt>
                <c:pt idx="153">
                  <c:v>155</c:v>
                </c:pt>
                <c:pt idx="154">
                  <c:v>156</c:v>
                </c:pt>
                <c:pt idx="155">
                  <c:v>157</c:v>
                </c:pt>
                <c:pt idx="156">
                  <c:v>158</c:v>
                </c:pt>
                <c:pt idx="157">
                  <c:v>159</c:v>
                </c:pt>
                <c:pt idx="158">
                  <c:v>160</c:v>
                </c:pt>
                <c:pt idx="159">
                  <c:v>161</c:v>
                </c:pt>
                <c:pt idx="160">
                  <c:v>162</c:v>
                </c:pt>
                <c:pt idx="161">
                  <c:v>163</c:v>
                </c:pt>
                <c:pt idx="162">
                  <c:v>164</c:v>
                </c:pt>
                <c:pt idx="163">
                  <c:v>165</c:v>
                </c:pt>
                <c:pt idx="164">
                  <c:v>166</c:v>
                </c:pt>
                <c:pt idx="165">
                  <c:v>167</c:v>
                </c:pt>
                <c:pt idx="166">
                  <c:v>168</c:v>
                </c:pt>
                <c:pt idx="167">
                  <c:v>169</c:v>
                </c:pt>
                <c:pt idx="168">
                  <c:v>170</c:v>
                </c:pt>
                <c:pt idx="169">
                  <c:v>171</c:v>
                </c:pt>
                <c:pt idx="170">
                  <c:v>172</c:v>
                </c:pt>
                <c:pt idx="171">
                  <c:v>173</c:v>
                </c:pt>
                <c:pt idx="172">
                  <c:v>174</c:v>
                </c:pt>
                <c:pt idx="173">
                  <c:v>175</c:v>
                </c:pt>
                <c:pt idx="174">
                  <c:v>176</c:v>
                </c:pt>
                <c:pt idx="175">
                  <c:v>177</c:v>
                </c:pt>
                <c:pt idx="176">
                  <c:v>178</c:v>
                </c:pt>
                <c:pt idx="177">
                  <c:v>179</c:v>
                </c:pt>
                <c:pt idx="178">
                  <c:v>180</c:v>
                </c:pt>
                <c:pt idx="179">
                  <c:v>181</c:v>
                </c:pt>
                <c:pt idx="180">
                  <c:v>182</c:v>
                </c:pt>
                <c:pt idx="181">
                  <c:v>183</c:v>
                </c:pt>
                <c:pt idx="182">
                  <c:v>184</c:v>
                </c:pt>
                <c:pt idx="183">
                  <c:v>185</c:v>
                </c:pt>
                <c:pt idx="184">
                  <c:v>186</c:v>
                </c:pt>
                <c:pt idx="185">
                  <c:v>187</c:v>
                </c:pt>
                <c:pt idx="186">
                  <c:v>188</c:v>
                </c:pt>
                <c:pt idx="187">
                  <c:v>189</c:v>
                </c:pt>
                <c:pt idx="188">
                  <c:v>190</c:v>
                </c:pt>
                <c:pt idx="189">
                  <c:v>191</c:v>
                </c:pt>
                <c:pt idx="190">
                  <c:v>192</c:v>
                </c:pt>
                <c:pt idx="191">
                  <c:v>193</c:v>
                </c:pt>
                <c:pt idx="192">
                  <c:v>194</c:v>
                </c:pt>
                <c:pt idx="193">
                  <c:v>195</c:v>
                </c:pt>
                <c:pt idx="194">
                  <c:v>196</c:v>
                </c:pt>
                <c:pt idx="195">
                  <c:v>197</c:v>
                </c:pt>
                <c:pt idx="196">
                  <c:v>198</c:v>
                </c:pt>
                <c:pt idx="197">
                  <c:v>199</c:v>
                </c:pt>
                <c:pt idx="198">
                  <c:v>200</c:v>
                </c:pt>
                <c:pt idx="199">
                  <c:v>201</c:v>
                </c:pt>
                <c:pt idx="200">
                  <c:v>202</c:v>
                </c:pt>
                <c:pt idx="201">
                  <c:v>203</c:v>
                </c:pt>
                <c:pt idx="202">
                  <c:v>204</c:v>
                </c:pt>
                <c:pt idx="203">
                  <c:v>205</c:v>
                </c:pt>
                <c:pt idx="204">
                  <c:v>206</c:v>
                </c:pt>
                <c:pt idx="205">
                  <c:v>207</c:v>
                </c:pt>
                <c:pt idx="206">
                  <c:v>208</c:v>
                </c:pt>
                <c:pt idx="207">
                  <c:v>209</c:v>
                </c:pt>
                <c:pt idx="208">
                  <c:v>210</c:v>
                </c:pt>
                <c:pt idx="209">
                  <c:v>211</c:v>
                </c:pt>
                <c:pt idx="210">
                  <c:v>212</c:v>
                </c:pt>
                <c:pt idx="211">
                  <c:v>213</c:v>
                </c:pt>
                <c:pt idx="212">
                  <c:v>214</c:v>
                </c:pt>
                <c:pt idx="213">
                  <c:v>215</c:v>
                </c:pt>
                <c:pt idx="214">
                  <c:v>216</c:v>
                </c:pt>
                <c:pt idx="215">
                  <c:v>217</c:v>
                </c:pt>
                <c:pt idx="216">
                  <c:v>218</c:v>
                </c:pt>
                <c:pt idx="217">
                  <c:v>219</c:v>
                </c:pt>
                <c:pt idx="218">
                  <c:v>220</c:v>
                </c:pt>
                <c:pt idx="219">
                  <c:v>221</c:v>
                </c:pt>
                <c:pt idx="220">
                  <c:v>222</c:v>
                </c:pt>
                <c:pt idx="221">
                  <c:v>223</c:v>
                </c:pt>
                <c:pt idx="222">
                  <c:v>224</c:v>
                </c:pt>
                <c:pt idx="223">
                  <c:v>225</c:v>
                </c:pt>
                <c:pt idx="224">
                  <c:v>226</c:v>
                </c:pt>
                <c:pt idx="225">
                  <c:v>227</c:v>
                </c:pt>
                <c:pt idx="226">
                  <c:v>228</c:v>
                </c:pt>
                <c:pt idx="227">
                  <c:v>229</c:v>
                </c:pt>
                <c:pt idx="228">
                  <c:v>230</c:v>
                </c:pt>
                <c:pt idx="229">
                  <c:v>231</c:v>
                </c:pt>
                <c:pt idx="230">
                  <c:v>232</c:v>
                </c:pt>
                <c:pt idx="231">
                  <c:v>233</c:v>
                </c:pt>
                <c:pt idx="232">
                  <c:v>234</c:v>
                </c:pt>
                <c:pt idx="233">
                  <c:v>235</c:v>
                </c:pt>
                <c:pt idx="234">
                  <c:v>236</c:v>
                </c:pt>
                <c:pt idx="235">
                  <c:v>237</c:v>
                </c:pt>
                <c:pt idx="236">
                  <c:v>238</c:v>
                </c:pt>
                <c:pt idx="237">
                  <c:v>239</c:v>
                </c:pt>
                <c:pt idx="238">
                  <c:v>240</c:v>
                </c:pt>
                <c:pt idx="239">
                  <c:v>241</c:v>
                </c:pt>
                <c:pt idx="240">
                  <c:v>242</c:v>
                </c:pt>
                <c:pt idx="241">
                  <c:v>243</c:v>
                </c:pt>
                <c:pt idx="242">
                  <c:v>244</c:v>
                </c:pt>
                <c:pt idx="243">
                  <c:v>245</c:v>
                </c:pt>
                <c:pt idx="244">
                  <c:v>246</c:v>
                </c:pt>
                <c:pt idx="245">
                  <c:v>247</c:v>
                </c:pt>
                <c:pt idx="246">
                  <c:v>248</c:v>
                </c:pt>
                <c:pt idx="247">
                  <c:v>249</c:v>
                </c:pt>
                <c:pt idx="248">
                  <c:v>250</c:v>
                </c:pt>
                <c:pt idx="249">
                  <c:v>251</c:v>
                </c:pt>
                <c:pt idx="250">
                  <c:v>252</c:v>
                </c:pt>
                <c:pt idx="251">
                  <c:v>253</c:v>
                </c:pt>
                <c:pt idx="252">
                  <c:v>254</c:v>
                </c:pt>
                <c:pt idx="253">
                  <c:v>255</c:v>
                </c:pt>
                <c:pt idx="254">
                  <c:v>256</c:v>
                </c:pt>
                <c:pt idx="255">
                  <c:v>257</c:v>
                </c:pt>
                <c:pt idx="256">
                  <c:v>258</c:v>
                </c:pt>
                <c:pt idx="257">
                  <c:v>259</c:v>
                </c:pt>
                <c:pt idx="258">
                  <c:v>260</c:v>
                </c:pt>
                <c:pt idx="259">
                  <c:v>261</c:v>
                </c:pt>
                <c:pt idx="260">
                  <c:v>262</c:v>
                </c:pt>
                <c:pt idx="261">
                  <c:v>263</c:v>
                </c:pt>
                <c:pt idx="262">
                  <c:v>264</c:v>
                </c:pt>
                <c:pt idx="263">
                  <c:v>265</c:v>
                </c:pt>
                <c:pt idx="264">
                  <c:v>266</c:v>
                </c:pt>
                <c:pt idx="265">
                  <c:v>267</c:v>
                </c:pt>
                <c:pt idx="266">
                  <c:v>268</c:v>
                </c:pt>
                <c:pt idx="267">
                  <c:v>269</c:v>
                </c:pt>
                <c:pt idx="268">
                  <c:v>270</c:v>
                </c:pt>
                <c:pt idx="269">
                  <c:v>271</c:v>
                </c:pt>
                <c:pt idx="270">
                  <c:v>272</c:v>
                </c:pt>
                <c:pt idx="271">
                  <c:v>273</c:v>
                </c:pt>
                <c:pt idx="272">
                  <c:v>274</c:v>
                </c:pt>
                <c:pt idx="273">
                  <c:v>275</c:v>
                </c:pt>
                <c:pt idx="274">
                  <c:v>276</c:v>
                </c:pt>
                <c:pt idx="275">
                  <c:v>277</c:v>
                </c:pt>
                <c:pt idx="276">
                  <c:v>278</c:v>
                </c:pt>
                <c:pt idx="277">
                  <c:v>279</c:v>
                </c:pt>
                <c:pt idx="278">
                  <c:v>280</c:v>
                </c:pt>
                <c:pt idx="279">
                  <c:v>281</c:v>
                </c:pt>
                <c:pt idx="280">
                  <c:v>282</c:v>
                </c:pt>
                <c:pt idx="281">
                  <c:v>283</c:v>
                </c:pt>
                <c:pt idx="282">
                  <c:v>284</c:v>
                </c:pt>
                <c:pt idx="283">
                  <c:v>285</c:v>
                </c:pt>
                <c:pt idx="284">
                  <c:v>286</c:v>
                </c:pt>
                <c:pt idx="285">
                  <c:v>287</c:v>
                </c:pt>
                <c:pt idx="286">
                  <c:v>288</c:v>
                </c:pt>
                <c:pt idx="287">
                  <c:v>289</c:v>
                </c:pt>
                <c:pt idx="288">
                  <c:v>290</c:v>
                </c:pt>
                <c:pt idx="289">
                  <c:v>291</c:v>
                </c:pt>
                <c:pt idx="290">
                  <c:v>292</c:v>
                </c:pt>
                <c:pt idx="291">
                  <c:v>293</c:v>
                </c:pt>
                <c:pt idx="292">
                  <c:v>294</c:v>
                </c:pt>
                <c:pt idx="293">
                  <c:v>295</c:v>
                </c:pt>
                <c:pt idx="294">
                  <c:v>296</c:v>
                </c:pt>
                <c:pt idx="295">
                  <c:v>297</c:v>
                </c:pt>
                <c:pt idx="296">
                  <c:v>298</c:v>
                </c:pt>
                <c:pt idx="297">
                  <c:v>299</c:v>
                </c:pt>
                <c:pt idx="298">
                  <c:v>300</c:v>
                </c:pt>
                <c:pt idx="299">
                  <c:v>301</c:v>
                </c:pt>
                <c:pt idx="300">
                  <c:v>302</c:v>
                </c:pt>
                <c:pt idx="301">
                  <c:v>303</c:v>
                </c:pt>
                <c:pt idx="302">
                  <c:v>304</c:v>
                </c:pt>
                <c:pt idx="303">
                  <c:v>305</c:v>
                </c:pt>
                <c:pt idx="304">
                  <c:v>306</c:v>
                </c:pt>
                <c:pt idx="305">
                  <c:v>307</c:v>
                </c:pt>
                <c:pt idx="306">
                  <c:v>308</c:v>
                </c:pt>
                <c:pt idx="307">
                  <c:v>309</c:v>
                </c:pt>
                <c:pt idx="308">
                  <c:v>310</c:v>
                </c:pt>
                <c:pt idx="309">
                  <c:v>311</c:v>
                </c:pt>
                <c:pt idx="310">
                  <c:v>312</c:v>
                </c:pt>
                <c:pt idx="311">
                  <c:v>313</c:v>
                </c:pt>
                <c:pt idx="312">
                  <c:v>314</c:v>
                </c:pt>
                <c:pt idx="313">
                  <c:v>315</c:v>
                </c:pt>
                <c:pt idx="314">
                  <c:v>316</c:v>
                </c:pt>
                <c:pt idx="315">
                  <c:v>317</c:v>
                </c:pt>
                <c:pt idx="316">
                  <c:v>318</c:v>
                </c:pt>
                <c:pt idx="317">
                  <c:v>319</c:v>
                </c:pt>
                <c:pt idx="318">
                  <c:v>320</c:v>
                </c:pt>
                <c:pt idx="319">
                  <c:v>321</c:v>
                </c:pt>
                <c:pt idx="320">
                  <c:v>322</c:v>
                </c:pt>
                <c:pt idx="321">
                  <c:v>323</c:v>
                </c:pt>
                <c:pt idx="322">
                  <c:v>324</c:v>
                </c:pt>
                <c:pt idx="323">
                  <c:v>325</c:v>
                </c:pt>
                <c:pt idx="324">
                  <c:v>326</c:v>
                </c:pt>
                <c:pt idx="325">
                  <c:v>327</c:v>
                </c:pt>
                <c:pt idx="326">
                  <c:v>328</c:v>
                </c:pt>
                <c:pt idx="327">
                  <c:v>329</c:v>
                </c:pt>
                <c:pt idx="328">
                  <c:v>330</c:v>
                </c:pt>
                <c:pt idx="329">
                  <c:v>331</c:v>
                </c:pt>
                <c:pt idx="330">
                  <c:v>332</c:v>
                </c:pt>
                <c:pt idx="331">
                  <c:v>333</c:v>
                </c:pt>
                <c:pt idx="332">
                  <c:v>334</c:v>
                </c:pt>
                <c:pt idx="333">
                  <c:v>335</c:v>
                </c:pt>
                <c:pt idx="334">
                  <c:v>336</c:v>
                </c:pt>
                <c:pt idx="335">
                  <c:v>337</c:v>
                </c:pt>
                <c:pt idx="336">
                  <c:v>338</c:v>
                </c:pt>
                <c:pt idx="337">
                  <c:v>339</c:v>
                </c:pt>
                <c:pt idx="338">
                  <c:v>340</c:v>
                </c:pt>
                <c:pt idx="339">
                  <c:v>341</c:v>
                </c:pt>
                <c:pt idx="340">
                  <c:v>342</c:v>
                </c:pt>
                <c:pt idx="341">
                  <c:v>343</c:v>
                </c:pt>
                <c:pt idx="342">
                  <c:v>344</c:v>
                </c:pt>
                <c:pt idx="343">
                  <c:v>345</c:v>
                </c:pt>
                <c:pt idx="344">
                  <c:v>346</c:v>
                </c:pt>
                <c:pt idx="345">
                  <c:v>347</c:v>
                </c:pt>
                <c:pt idx="346">
                  <c:v>348</c:v>
                </c:pt>
                <c:pt idx="347">
                  <c:v>349</c:v>
                </c:pt>
                <c:pt idx="348">
                  <c:v>350</c:v>
                </c:pt>
                <c:pt idx="349">
                  <c:v>351</c:v>
                </c:pt>
                <c:pt idx="350">
                  <c:v>352</c:v>
                </c:pt>
                <c:pt idx="351">
                  <c:v>353</c:v>
                </c:pt>
                <c:pt idx="352">
                  <c:v>354</c:v>
                </c:pt>
                <c:pt idx="353">
                  <c:v>355</c:v>
                </c:pt>
                <c:pt idx="354">
                  <c:v>356</c:v>
                </c:pt>
                <c:pt idx="355">
                  <c:v>357</c:v>
                </c:pt>
                <c:pt idx="356">
                  <c:v>358</c:v>
                </c:pt>
                <c:pt idx="357">
                  <c:v>359</c:v>
                </c:pt>
                <c:pt idx="358">
                  <c:v>360</c:v>
                </c:pt>
              </c:numCache>
            </c:numRef>
          </c:xVal>
          <c:yVal>
            <c:numRef>
              <c:f>PME_pro!$IF$2:$IF$360</c:f>
              <c:numCache>
                <c:formatCode>General</c:formatCode>
                <c:ptCount val="359"/>
                <c:pt idx="4">
                  <c:v>5.4999999999999494E-4</c:v>
                </c:pt>
                <c:pt idx="5">
                  <c:v>1.2199999999999989E-2</c:v>
                </c:pt>
                <c:pt idx="6">
                  <c:v>1.9475000000000013E-2</c:v>
                </c:pt>
                <c:pt idx="7">
                  <c:v>8.4974999999999981E-2</c:v>
                </c:pt>
                <c:pt idx="8">
                  <c:v>0.25230000000000002</c:v>
                </c:pt>
                <c:pt idx="9">
                  <c:v>0.39722500000000005</c:v>
                </c:pt>
                <c:pt idx="10">
                  <c:v>0.44350000000000006</c:v>
                </c:pt>
                <c:pt idx="11">
                  <c:v>0.47780000000000006</c:v>
                </c:pt>
                <c:pt idx="12">
                  <c:v>0.57020000000000004</c:v>
                </c:pt>
                <c:pt idx="13">
                  <c:v>0.67584999999999995</c:v>
                </c:pt>
                <c:pt idx="14">
                  <c:v>0.85902499999999993</c:v>
                </c:pt>
                <c:pt idx="15">
                  <c:v>0.96555000000000002</c:v>
                </c:pt>
                <c:pt idx="16">
                  <c:v>1.1700250000000001</c:v>
                </c:pt>
                <c:pt idx="17">
                  <c:v>1.296775</c:v>
                </c:pt>
                <c:pt idx="18">
                  <c:v>1.5925499999999997</c:v>
                </c:pt>
                <c:pt idx="19">
                  <c:v>1.8339749999999999</c:v>
                </c:pt>
                <c:pt idx="20">
                  <c:v>2.0728249999999995</c:v>
                </c:pt>
                <c:pt idx="21">
                  <c:v>2.1622749999999997</c:v>
                </c:pt>
                <c:pt idx="22">
                  <c:v>2.2456249999999995</c:v>
                </c:pt>
                <c:pt idx="23">
                  <c:v>2.5158749999999999</c:v>
                </c:pt>
                <c:pt idx="24">
                  <c:v>3.0748999999999991</c:v>
                </c:pt>
                <c:pt idx="25">
                  <c:v>4.2701749999999992</c:v>
                </c:pt>
                <c:pt idx="26">
                  <c:v>5.3884249999999989</c:v>
                </c:pt>
                <c:pt idx="27">
                  <c:v>5.9339999999999993</c:v>
                </c:pt>
                <c:pt idx="28">
                  <c:v>6.3744249999999987</c:v>
                </c:pt>
                <c:pt idx="29">
                  <c:v>7.0870749999999987</c:v>
                </c:pt>
                <c:pt idx="30">
                  <c:v>7.8011999999999997</c:v>
                </c:pt>
                <c:pt idx="31">
                  <c:v>8.9100749999999991</c:v>
                </c:pt>
                <c:pt idx="32">
                  <c:v>9.548449999999999</c:v>
                </c:pt>
                <c:pt idx="33">
                  <c:v>9.9400750000000002</c:v>
                </c:pt>
                <c:pt idx="34">
                  <c:v>10.875850000000003</c:v>
                </c:pt>
                <c:pt idx="35">
                  <c:v>10.978875000000002</c:v>
                </c:pt>
                <c:pt idx="36">
                  <c:v>11.071349999999999</c:v>
                </c:pt>
                <c:pt idx="37">
                  <c:v>11.846250000000001</c:v>
                </c:pt>
                <c:pt idx="38">
                  <c:v>12.492525000000001</c:v>
                </c:pt>
                <c:pt idx="39">
                  <c:v>13.140799999999999</c:v>
                </c:pt>
                <c:pt idx="40">
                  <c:v>14.096400000000003</c:v>
                </c:pt>
                <c:pt idx="41">
                  <c:v>15.303575</c:v>
                </c:pt>
                <c:pt idx="42">
                  <c:v>17.518650000000001</c:v>
                </c:pt>
                <c:pt idx="43">
                  <c:v>19.098225000000003</c:v>
                </c:pt>
                <c:pt idx="44">
                  <c:v>19.535949999999996</c:v>
                </c:pt>
                <c:pt idx="45">
                  <c:v>19.628399999999999</c:v>
                </c:pt>
                <c:pt idx="46">
                  <c:v>19.963299999999997</c:v>
                </c:pt>
                <c:pt idx="47">
                  <c:v>20.4572</c:v>
                </c:pt>
                <c:pt idx="48">
                  <c:v>21.051424999999998</c:v>
                </c:pt>
                <c:pt idx="49">
                  <c:v>21.329700000000003</c:v>
                </c:pt>
                <c:pt idx="50">
                  <c:v>21.513200000000005</c:v>
                </c:pt>
                <c:pt idx="51">
                  <c:v>22.247975</c:v>
                </c:pt>
                <c:pt idx="52">
                  <c:v>22.086099999999998</c:v>
                </c:pt>
                <c:pt idx="53">
                  <c:v>21.310850000000002</c:v>
                </c:pt>
                <c:pt idx="54">
                  <c:v>21.16075</c:v>
                </c:pt>
                <c:pt idx="55">
                  <c:v>21.884275000000009</c:v>
                </c:pt>
                <c:pt idx="56">
                  <c:v>21.939974999999997</c:v>
                </c:pt>
                <c:pt idx="57">
                  <c:v>23.061675000000001</c:v>
                </c:pt>
                <c:pt idx="58">
                  <c:v>24.012999999999998</c:v>
                </c:pt>
                <c:pt idx="59">
                  <c:v>24.208475000000004</c:v>
                </c:pt>
                <c:pt idx="60">
                  <c:v>24.648375000000001</c:v>
                </c:pt>
                <c:pt idx="61">
                  <c:v>24.240074999999997</c:v>
                </c:pt>
                <c:pt idx="62">
                  <c:v>23.756149999999998</c:v>
                </c:pt>
                <c:pt idx="63">
                  <c:v>24.522074999999997</c:v>
                </c:pt>
                <c:pt idx="64">
                  <c:v>24.860250000000001</c:v>
                </c:pt>
                <c:pt idx="65">
                  <c:v>25.428249999999998</c:v>
                </c:pt>
                <c:pt idx="66">
                  <c:v>26.323374999999999</c:v>
                </c:pt>
                <c:pt idx="67">
                  <c:v>25.78</c:v>
                </c:pt>
                <c:pt idx="68">
                  <c:v>24.921150000000004</c:v>
                </c:pt>
                <c:pt idx="69">
                  <c:v>24.68815</c:v>
                </c:pt>
                <c:pt idx="70">
                  <c:v>25.867975000000001</c:v>
                </c:pt>
                <c:pt idx="71">
                  <c:v>27.379649999999998</c:v>
                </c:pt>
                <c:pt idx="72">
                  <c:v>28.702824999999997</c:v>
                </c:pt>
                <c:pt idx="73">
                  <c:v>30.730874999999997</c:v>
                </c:pt>
                <c:pt idx="74">
                  <c:v>32.983150000000002</c:v>
                </c:pt>
                <c:pt idx="75">
                  <c:v>35.493900000000004</c:v>
                </c:pt>
                <c:pt idx="76">
                  <c:v>37.031999999999996</c:v>
                </c:pt>
                <c:pt idx="77">
                  <c:v>38.902124999999998</c:v>
                </c:pt>
                <c:pt idx="78">
                  <c:v>42.811149999999998</c:v>
                </c:pt>
                <c:pt idx="79">
                  <c:v>47.040125000000003</c:v>
                </c:pt>
                <c:pt idx="80">
                  <c:v>48.559249999999999</c:v>
                </c:pt>
                <c:pt idx="81">
                  <c:v>47.270250000000004</c:v>
                </c:pt>
                <c:pt idx="82">
                  <c:v>46.14855</c:v>
                </c:pt>
                <c:pt idx="83">
                  <c:v>47.97645</c:v>
                </c:pt>
                <c:pt idx="84">
                  <c:v>48.971325</c:v>
                </c:pt>
                <c:pt idx="85">
                  <c:v>48.653449999999999</c:v>
                </c:pt>
                <c:pt idx="86">
                  <c:v>50.635200000000012</c:v>
                </c:pt>
                <c:pt idx="87">
                  <c:v>51.159850000000006</c:v>
                </c:pt>
                <c:pt idx="88">
                  <c:v>51.12747499999999</c:v>
                </c:pt>
                <c:pt idx="89">
                  <c:v>51.226075000000002</c:v>
                </c:pt>
                <c:pt idx="90">
                  <c:v>53.435649999999995</c:v>
                </c:pt>
                <c:pt idx="91">
                  <c:v>56.333424999999998</c:v>
                </c:pt>
                <c:pt idx="92">
                  <c:v>59.939825000000006</c:v>
                </c:pt>
                <c:pt idx="93">
                  <c:v>60.624375000000008</c:v>
                </c:pt>
                <c:pt idx="94">
                  <c:v>61.887899999999981</c:v>
                </c:pt>
                <c:pt idx="95">
                  <c:v>60.245449999999991</c:v>
                </c:pt>
                <c:pt idx="96">
                  <c:v>60.921699999999987</c:v>
                </c:pt>
                <c:pt idx="97">
                  <c:v>63.191125</c:v>
                </c:pt>
                <c:pt idx="98">
                  <c:v>64.552199999999999</c:v>
                </c:pt>
                <c:pt idx="99">
                  <c:v>64.398125000000007</c:v>
                </c:pt>
                <c:pt idx="100">
                  <c:v>64.084575000000001</c:v>
                </c:pt>
                <c:pt idx="101">
                  <c:v>68.110074999999995</c:v>
                </c:pt>
                <c:pt idx="102">
                  <c:v>71.145124999999993</c:v>
                </c:pt>
                <c:pt idx="103">
                  <c:v>73.928374999999988</c:v>
                </c:pt>
                <c:pt idx="104">
                  <c:v>78.729850000000013</c:v>
                </c:pt>
                <c:pt idx="105">
                  <c:v>85.799174999999991</c:v>
                </c:pt>
                <c:pt idx="106">
                  <c:v>85.850000000000023</c:v>
                </c:pt>
                <c:pt idx="107">
                  <c:v>86.232600000000005</c:v>
                </c:pt>
                <c:pt idx="108">
                  <c:v>88.049000000000007</c:v>
                </c:pt>
                <c:pt idx="109">
                  <c:v>91.904974999999993</c:v>
                </c:pt>
                <c:pt idx="110">
                  <c:v>94.088575000000006</c:v>
                </c:pt>
                <c:pt idx="111">
                  <c:v>93.478349999999992</c:v>
                </c:pt>
                <c:pt idx="112">
                  <c:v>94.808549999999997</c:v>
                </c:pt>
                <c:pt idx="113">
                  <c:v>93.020150000000015</c:v>
                </c:pt>
                <c:pt idx="114">
                  <c:v>89.299549999999996</c:v>
                </c:pt>
                <c:pt idx="115">
                  <c:v>87.142424999999989</c:v>
                </c:pt>
                <c:pt idx="116">
                  <c:v>90.444449999999989</c:v>
                </c:pt>
                <c:pt idx="117">
                  <c:v>93.408900000000003</c:v>
                </c:pt>
                <c:pt idx="118">
                  <c:v>93.757149999999996</c:v>
                </c:pt>
                <c:pt idx="119">
                  <c:v>93.53647500000001</c:v>
                </c:pt>
                <c:pt idx="120">
                  <c:v>92.165899999999993</c:v>
                </c:pt>
                <c:pt idx="121">
                  <c:v>92.541049999999998</c:v>
                </c:pt>
                <c:pt idx="122">
                  <c:v>90.166475000000005</c:v>
                </c:pt>
                <c:pt idx="123">
                  <c:v>89.332025000000016</c:v>
                </c:pt>
                <c:pt idx="124">
                  <c:v>88.504049999999978</c:v>
                </c:pt>
                <c:pt idx="125">
                  <c:v>87.551624999999987</c:v>
                </c:pt>
                <c:pt idx="126">
                  <c:v>85.896625</c:v>
                </c:pt>
                <c:pt idx="127">
                  <c:v>82.814374999999998</c:v>
                </c:pt>
                <c:pt idx="128">
                  <c:v>81.005475000000004</c:v>
                </c:pt>
                <c:pt idx="129">
                  <c:v>79.506525000000011</c:v>
                </c:pt>
                <c:pt idx="130">
                  <c:v>78.928124999999994</c:v>
                </c:pt>
                <c:pt idx="131">
                  <c:v>75.982399999999998</c:v>
                </c:pt>
                <c:pt idx="132">
                  <c:v>74.173974999999999</c:v>
                </c:pt>
                <c:pt idx="133">
                  <c:v>73.457400000000007</c:v>
                </c:pt>
                <c:pt idx="134">
                  <c:v>74.101599999999991</c:v>
                </c:pt>
                <c:pt idx="135">
                  <c:v>72.686824999999999</c:v>
                </c:pt>
                <c:pt idx="136">
                  <c:v>70.413550000000001</c:v>
                </c:pt>
                <c:pt idx="137">
                  <c:v>70.669774999999987</c:v>
                </c:pt>
                <c:pt idx="138">
                  <c:v>69.622124999999997</c:v>
                </c:pt>
                <c:pt idx="139">
                  <c:v>67.533774999999991</c:v>
                </c:pt>
                <c:pt idx="140">
                  <c:v>66.871274999999997</c:v>
                </c:pt>
                <c:pt idx="141">
                  <c:v>64.67179999999999</c:v>
                </c:pt>
                <c:pt idx="142">
                  <c:v>63.536725000000004</c:v>
                </c:pt>
                <c:pt idx="143">
                  <c:v>63.03779999999999</c:v>
                </c:pt>
                <c:pt idx="144">
                  <c:v>62.750174999999999</c:v>
                </c:pt>
                <c:pt idx="145">
                  <c:v>62.534250000000007</c:v>
                </c:pt>
                <c:pt idx="146">
                  <c:v>61.314249999999994</c:v>
                </c:pt>
                <c:pt idx="147">
                  <c:v>59.396724999999989</c:v>
                </c:pt>
                <c:pt idx="148">
                  <c:v>58.771349999999998</c:v>
                </c:pt>
                <c:pt idx="149">
                  <c:v>59.567349999999998</c:v>
                </c:pt>
                <c:pt idx="150">
                  <c:v>60.184324999999987</c:v>
                </c:pt>
                <c:pt idx="151">
                  <c:v>61.532249999999998</c:v>
                </c:pt>
                <c:pt idx="152">
                  <c:v>63.400824999999998</c:v>
                </c:pt>
                <c:pt idx="153">
                  <c:v>63.645524999999999</c:v>
                </c:pt>
                <c:pt idx="154">
                  <c:v>62.588474999999995</c:v>
                </c:pt>
                <c:pt idx="155">
                  <c:v>63.252324999999985</c:v>
                </c:pt>
                <c:pt idx="156">
                  <c:v>64.539625000000001</c:v>
                </c:pt>
                <c:pt idx="157">
                  <c:v>65.453150000000008</c:v>
                </c:pt>
                <c:pt idx="158">
                  <c:v>65.643275000000003</c:v>
                </c:pt>
                <c:pt idx="159">
                  <c:v>67.203925000000012</c:v>
                </c:pt>
                <c:pt idx="160">
                  <c:v>67.678275000000014</c:v>
                </c:pt>
                <c:pt idx="161">
                  <c:v>68.465600000000009</c:v>
                </c:pt>
                <c:pt idx="162">
                  <c:v>68.987849999999995</c:v>
                </c:pt>
                <c:pt idx="163">
                  <c:v>68.99584999999999</c:v>
                </c:pt>
                <c:pt idx="164">
                  <c:v>69.489599999999996</c:v>
                </c:pt>
                <c:pt idx="165">
                  <c:v>70.632725000000008</c:v>
                </c:pt>
                <c:pt idx="166">
                  <c:v>70.454449999999994</c:v>
                </c:pt>
                <c:pt idx="167">
                  <c:v>69.554174999999987</c:v>
                </c:pt>
                <c:pt idx="168">
                  <c:v>71.77132499999999</c:v>
                </c:pt>
                <c:pt idx="169">
                  <c:v>70.659000000000006</c:v>
                </c:pt>
                <c:pt idx="170">
                  <c:v>71.396075000000025</c:v>
                </c:pt>
                <c:pt idx="171">
                  <c:v>72.421199999999999</c:v>
                </c:pt>
                <c:pt idx="172">
                  <c:v>72.008025000000004</c:v>
                </c:pt>
                <c:pt idx="173">
                  <c:v>74.995124999999987</c:v>
                </c:pt>
                <c:pt idx="174">
                  <c:v>76.039349999999999</c:v>
                </c:pt>
                <c:pt idx="175">
                  <c:v>75.345325000000003</c:v>
                </c:pt>
                <c:pt idx="176">
                  <c:v>75.902550000000005</c:v>
                </c:pt>
                <c:pt idx="177">
                  <c:v>76.851799999999997</c:v>
                </c:pt>
                <c:pt idx="178">
                  <c:v>77.947925000000012</c:v>
                </c:pt>
                <c:pt idx="179">
                  <c:v>79.999425000000002</c:v>
                </c:pt>
                <c:pt idx="180">
                  <c:v>81.357299999999981</c:v>
                </c:pt>
                <c:pt idx="181">
                  <c:v>82.412974999999989</c:v>
                </c:pt>
                <c:pt idx="182">
                  <c:v>83.90055000000001</c:v>
                </c:pt>
                <c:pt idx="183">
                  <c:v>82.61437500000001</c:v>
                </c:pt>
                <c:pt idx="184">
                  <c:v>82.162400000000005</c:v>
                </c:pt>
                <c:pt idx="185">
                  <c:v>82.98407499999999</c:v>
                </c:pt>
                <c:pt idx="186">
                  <c:v>85.00415000000001</c:v>
                </c:pt>
                <c:pt idx="187">
                  <c:v>86.453150000000022</c:v>
                </c:pt>
                <c:pt idx="188">
                  <c:v>84.053574999999995</c:v>
                </c:pt>
                <c:pt idx="189">
                  <c:v>81.886049999999997</c:v>
                </c:pt>
                <c:pt idx="190">
                  <c:v>79.56987500000001</c:v>
                </c:pt>
                <c:pt idx="191">
                  <c:v>79.635475</c:v>
                </c:pt>
                <c:pt idx="192">
                  <c:v>79.08635000000001</c:v>
                </c:pt>
                <c:pt idx="193">
                  <c:v>79.422049999999984</c:v>
                </c:pt>
                <c:pt idx="194">
                  <c:v>78.250274999999988</c:v>
                </c:pt>
                <c:pt idx="195">
                  <c:v>78.660724999999999</c:v>
                </c:pt>
                <c:pt idx="196">
                  <c:v>78.061749999999989</c:v>
                </c:pt>
                <c:pt idx="197">
                  <c:v>76.024200000000008</c:v>
                </c:pt>
                <c:pt idx="198">
                  <c:v>74.122700000000009</c:v>
                </c:pt>
                <c:pt idx="199">
                  <c:v>72.280675000000002</c:v>
                </c:pt>
                <c:pt idx="200">
                  <c:v>69.69957500000001</c:v>
                </c:pt>
                <c:pt idx="201">
                  <c:v>66.659199999999984</c:v>
                </c:pt>
                <c:pt idx="202">
                  <c:v>63.445874999999987</c:v>
                </c:pt>
                <c:pt idx="203">
                  <c:v>61.994250000000001</c:v>
                </c:pt>
                <c:pt idx="204">
                  <c:v>63.526175000000002</c:v>
                </c:pt>
                <c:pt idx="205">
                  <c:v>63.7881</c:v>
                </c:pt>
                <c:pt idx="206">
                  <c:v>63.211599999999997</c:v>
                </c:pt>
                <c:pt idx="207">
                  <c:v>63.570299999999996</c:v>
                </c:pt>
                <c:pt idx="208">
                  <c:v>64.486824999999996</c:v>
                </c:pt>
                <c:pt idx="209">
                  <c:v>65.177199999999999</c:v>
                </c:pt>
                <c:pt idx="210">
                  <c:v>65.483850000000018</c:v>
                </c:pt>
                <c:pt idx="211">
                  <c:v>66.139675000000011</c:v>
                </c:pt>
                <c:pt idx="212">
                  <c:v>66.676924999999997</c:v>
                </c:pt>
                <c:pt idx="213">
                  <c:v>64.926624999999987</c:v>
                </c:pt>
                <c:pt idx="214">
                  <c:v>62.273325</c:v>
                </c:pt>
                <c:pt idx="215">
                  <c:v>59.867425000000011</c:v>
                </c:pt>
                <c:pt idx="216">
                  <c:v>56.783449999999995</c:v>
                </c:pt>
                <c:pt idx="217">
                  <c:v>53.714624999999998</c:v>
                </c:pt>
                <c:pt idx="218">
                  <c:v>51.841200000000001</c:v>
                </c:pt>
                <c:pt idx="219">
                  <c:v>50.253125000000011</c:v>
                </c:pt>
                <c:pt idx="220">
                  <c:v>49.012324999999997</c:v>
                </c:pt>
                <c:pt idx="221">
                  <c:v>46.882250000000013</c:v>
                </c:pt>
                <c:pt idx="222">
                  <c:v>44.396225000000001</c:v>
                </c:pt>
                <c:pt idx="223">
                  <c:v>41.337024999999997</c:v>
                </c:pt>
                <c:pt idx="224">
                  <c:v>40.585625</c:v>
                </c:pt>
                <c:pt idx="225">
                  <c:v>38.939274999999995</c:v>
                </c:pt>
                <c:pt idx="226">
                  <c:v>37.78425</c:v>
                </c:pt>
                <c:pt idx="227">
                  <c:v>38.225850000000001</c:v>
                </c:pt>
                <c:pt idx="228">
                  <c:v>37.083299999999994</c:v>
                </c:pt>
                <c:pt idx="229">
                  <c:v>35.285499999999999</c:v>
                </c:pt>
                <c:pt idx="230">
                  <c:v>34.88385000000001</c:v>
                </c:pt>
                <c:pt idx="231">
                  <c:v>33.445175000000006</c:v>
                </c:pt>
                <c:pt idx="232">
                  <c:v>33.0732</c:v>
                </c:pt>
                <c:pt idx="233">
                  <c:v>34.654125000000001</c:v>
                </c:pt>
                <c:pt idx="234">
                  <c:v>33.082974999999998</c:v>
                </c:pt>
                <c:pt idx="235">
                  <c:v>31.04</c:v>
                </c:pt>
                <c:pt idx="236">
                  <c:v>29.843949999999996</c:v>
                </c:pt>
                <c:pt idx="237">
                  <c:v>28.856600000000004</c:v>
                </c:pt>
                <c:pt idx="238">
                  <c:v>28.603150000000007</c:v>
                </c:pt>
                <c:pt idx="239">
                  <c:v>28.250825000000003</c:v>
                </c:pt>
                <c:pt idx="240">
                  <c:v>27.51</c:v>
                </c:pt>
                <c:pt idx="241">
                  <c:v>26.825850000000003</c:v>
                </c:pt>
                <c:pt idx="242">
                  <c:v>27.01435</c:v>
                </c:pt>
                <c:pt idx="243">
                  <c:v>26.180125000000004</c:v>
                </c:pt>
                <c:pt idx="244">
                  <c:v>25.660575000000001</c:v>
                </c:pt>
                <c:pt idx="245">
                  <c:v>25.616400000000006</c:v>
                </c:pt>
                <c:pt idx="246">
                  <c:v>24.908275000000003</c:v>
                </c:pt>
                <c:pt idx="247">
                  <c:v>24.035250000000001</c:v>
                </c:pt>
                <c:pt idx="248">
                  <c:v>22.241575000000001</c:v>
                </c:pt>
                <c:pt idx="249">
                  <c:v>21.209799999999998</c:v>
                </c:pt>
                <c:pt idx="250">
                  <c:v>20.387499999999999</c:v>
                </c:pt>
                <c:pt idx="251">
                  <c:v>20.580349999999999</c:v>
                </c:pt>
                <c:pt idx="252">
                  <c:v>19.286375</c:v>
                </c:pt>
                <c:pt idx="253">
                  <c:v>18.447624999999995</c:v>
                </c:pt>
                <c:pt idx="254">
                  <c:v>18.945324999999997</c:v>
                </c:pt>
                <c:pt idx="255">
                  <c:v>19.560524999999998</c:v>
                </c:pt>
                <c:pt idx="256">
                  <c:v>20.155849999999994</c:v>
                </c:pt>
                <c:pt idx="257">
                  <c:v>20.593949999999996</c:v>
                </c:pt>
                <c:pt idx="258">
                  <c:v>21.269574999999996</c:v>
                </c:pt>
                <c:pt idx="259">
                  <c:v>21.057000000000002</c:v>
                </c:pt>
                <c:pt idx="260">
                  <c:v>21.54945</c:v>
                </c:pt>
                <c:pt idx="261">
                  <c:v>20.222349999999999</c:v>
                </c:pt>
                <c:pt idx="262">
                  <c:v>20.0837</c:v>
                </c:pt>
                <c:pt idx="263">
                  <c:v>19.154400000000003</c:v>
                </c:pt>
                <c:pt idx="264">
                  <c:v>17.795475000000003</c:v>
                </c:pt>
                <c:pt idx="265">
                  <c:v>17.322575000000001</c:v>
                </c:pt>
                <c:pt idx="266">
                  <c:v>16.961750000000002</c:v>
                </c:pt>
                <c:pt idx="267">
                  <c:v>16.113524999999999</c:v>
                </c:pt>
                <c:pt idx="268">
                  <c:v>15.477275000000001</c:v>
                </c:pt>
                <c:pt idx="269">
                  <c:v>15.504499999999997</c:v>
                </c:pt>
                <c:pt idx="270">
                  <c:v>15.040799999999999</c:v>
                </c:pt>
                <c:pt idx="271">
                  <c:v>16.480499999999999</c:v>
                </c:pt>
                <c:pt idx="272">
                  <c:v>17.667525000000001</c:v>
                </c:pt>
                <c:pt idx="273">
                  <c:v>19.242825</c:v>
                </c:pt>
                <c:pt idx="274">
                  <c:v>19.395125</c:v>
                </c:pt>
                <c:pt idx="275">
                  <c:v>19.304549999999999</c:v>
                </c:pt>
                <c:pt idx="276">
                  <c:v>19.430350000000001</c:v>
                </c:pt>
                <c:pt idx="277">
                  <c:v>19.477599999999999</c:v>
                </c:pt>
                <c:pt idx="278">
                  <c:v>20.865275</c:v>
                </c:pt>
                <c:pt idx="279">
                  <c:v>21.498874999999998</c:v>
                </c:pt>
                <c:pt idx="280">
                  <c:v>21.050224999999998</c:v>
                </c:pt>
                <c:pt idx="281">
                  <c:v>20.389774999999997</c:v>
                </c:pt>
                <c:pt idx="282">
                  <c:v>19.581824999999998</c:v>
                </c:pt>
                <c:pt idx="283">
                  <c:v>19.54</c:v>
                </c:pt>
                <c:pt idx="284">
                  <c:v>20.0397</c:v>
                </c:pt>
                <c:pt idx="285">
                  <c:v>19.591925</c:v>
                </c:pt>
                <c:pt idx="286">
                  <c:v>19.9466</c:v>
                </c:pt>
                <c:pt idx="287">
                  <c:v>20.160699999999999</c:v>
                </c:pt>
                <c:pt idx="288">
                  <c:v>19.019600000000001</c:v>
                </c:pt>
                <c:pt idx="289">
                  <c:v>18.696474999999996</c:v>
                </c:pt>
                <c:pt idx="290">
                  <c:v>18.472225000000002</c:v>
                </c:pt>
                <c:pt idx="291">
                  <c:v>17.966349999999998</c:v>
                </c:pt>
                <c:pt idx="292">
                  <c:v>17.459075000000002</c:v>
                </c:pt>
                <c:pt idx="293">
                  <c:v>16.241049999999998</c:v>
                </c:pt>
                <c:pt idx="294">
                  <c:v>15.731199999999998</c:v>
                </c:pt>
                <c:pt idx="295">
                  <c:v>15.148325</c:v>
                </c:pt>
                <c:pt idx="296">
                  <c:v>14.319274999999999</c:v>
                </c:pt>
                <c:pt idx="297">
                  <c:v>13.974700000000002</c:v>
                </c:pt>
                <c:pt idx="298">
                  <c:v>14.025500000000003</c:v>
                </c:pt>
                <c:pt idx="299">
                  <c:v>13.850574999999997</c:v>
                </c:pt>
                <c:pt idx="300">
                  <c:v>13.707175000000001</c:v>
                </c:pt>
                <c:pt idx="301">
                  <c:v>13.867850000000001</c:v>
                </c:pt>
                <c:pt idx="302">
                  <c:v>13.935200000000004</c:v>
                </c:pt>
                <c:pt idx="303">
                  <c:v>14.076175000000001</c:v>
                </c:pt>
                <c:pt idx="304">
                  <c:v>13.517350000000002</c:v>
                </c:pt>
                <c:pt idx="305">
                  <c:v>13.079675</c:v>
                </c:pt>
                <c:pt idx="306">
                  <c:v>12.375249999999999</c:v>
                </c:pt>
                <c:pt idx="307">
                  <c:v>11.571950000000001</c:v>
                </c:pt>
                <c:pt idx="308">
                  <c:v>11.133025</c:v>
                </c:pt>
                <c:pt idx="309">
                  <c:v>10.691049999999999</c:v>
                </c:pt>
                <c:pt idx="310">
                  <c:v>10.514474999999999</c:v>
                </c:pt>
                <c:pt idx="311">
                  <c:v>9.5619249999999987</c:v>
                </c:pt>
                <c:pt idx="312">
                  <c:v>8.9535</c:v>
                </c:pt>
                <c:pt idx="313">
                  <c:v>8.2636999999999983</c:v>
                </c:pt>
                <c:pt idx="314">
                  <c:v>7.8632749999999971</c:v>
                </c:pt>
                <c:pt idx="315">
                  <c:v>7.9581999999999997</c:v>
                </c:pt>
                <c:pt idx="316">
                  <c:v>8.1347249999999995</c:v>
                </c:pt>
                <c:pt idx="317">
                  <c:v>8.1014999999999979</c:v>
                </c:pt>
                <c:pt idx="318">
                  <c:v>7.5468999999999982</c:v>
                </c:pt>
                <c:pt idx="319">
                  <c:v>7.1619249999999992</c:v>
                </c:pt>
                <c:pt idx="320">
                  <c:v>6.4659499999999976</c:v>
                </c:pt>
                <c:pt idx="321">
                  <c:v>6.5509749999999993</c:v>
                </c:pt>
                <c:pt idx="322">
                  <c:v>6.4813000000000001</c:v>
                </c:pt>
                <c:pt idx="323">
                  <c:v>6.4487499999999986</c:v>
                </c:pt>
                <c:pt idx="324">
                  <c:v>6.3149999999999995</c:v>
                </c:pt>
                <c:pt idx="325">
                  <c:v>6.0474000000000006</c:v>
                </c:pt>
                <c:pt idx="326">
                  <c:v>5.7043999999999979</c:v>
                </c:pt>
                <c:pt idx="327">
                  <c:v>5.3584250000000013</c:v>
                </c:pt>
                <c:pt idx="328">
                  <c:v>5.3197250000000009</c:v>
                </c:pt>
                <c:pt idx="329">
                  <c:v>4.9723999999999986</c:v>
                </c:pt>
                <c:pt idx="330">
                  <c:v>5.2794999999999979</c:v>
                </c:pt>
                <c:pt idx="331">
                  <c:v>5.2279499999999999</c:v>
                </c:pt>
                <c:pt idx="332">
                  <c:v>5.6112749999999991</c:v>
                </c:pt>
                <c:pt idx="333">
                  <c:v>5.412725</c:v>
                </c:pt>
                <c:pt idx="334">
                  <c:v>5.6573249999999993</c:v>
                </c:pt>
                <c:pt idx="335">
                  <c:v>5.6684499999999991</c:v>
                </c:pt>
                <c:pt idx="336">
                  <c:v>5.532424999999999</c:v>
                </c:pt>
                <c:pt idx="337">
                  <c:v>5.697524999999998</c:v>
                </c:pt>
                <c:pt idx="338">
                  <c:v>5.6627999999999989</c:v>
                </c:pt>
                <c:pt idx="339">
                  <c:v>6.0744249999999997</c:v>
                </c:pt>
                <c:pt idx="340">
                  <c:v>5.5272749999999995</c:v>
                </c:pt>
                <c:pt idx="341">
                  <c:v>5.2916499999999989</c:v>
                </c:pt>
                <c:pt idx="342">
                  <c:v>4.6430499999999988</c:v>
                </c:pt>
                <c:pt idx="343">
                  <c:v>4.6775499999999983</c:v>
                </c:pt>
                <c:pt idx="344">
                  <c:v>4.222624999999999</c:v>
                </c:pt>
                <c:pt idx="345">
                  <c:v>3.956599999999999</c:v>
                </c:pt>
                <c:pt idx="346">
                  <c:v>4.1212999999999997</c:v>
                </c:pt>
                <c:pt idx="347">
                  <c:v>3.9348249999999987</c:v>
                </c:pt>
                <c:pt idx="348">
                  <c:v>3.8746249999999991</c:v>
                </c:pt>
                <c:pt idx="349">
                  <c:v>3.5895249999999992</c:v>
                </c:pt>
                <c:pt idx="350">
                  <c:v>3.7071499999999999</c:v>
                </c:pt>
                <c:pt idx="351">
                  <c:v>3.7207750000000006</c:v>
                </c:pt>
                <c:pt idx="352">
                  <c:v>3.6754250000000006</c:v>
                </c:pt>
                <c:pt idx="353">
                  <c:v>4.2243500000000012</c:v>
                </c:pt>
                <c:pt idx="354">
                  <c:v>4.2458749999999998</c:v>
                </c:pt>
                <c:pt idx="355">
                  <c:v>4.4354000000000005</c:v>
                </c:pt>
                <c:pt idx="356">
                  <c:v>4.5894500000000011</c:v>
                </c:pt>
                <c:pt idx="357">
                  <c:v>4.7244500000000018</c:v>
                </c:pt>
                <c:pt idx="358">
                  <c:v>4.780166666666668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PME_pro!$IG$1</c:f>
              <c:strCache>
                <c:ptCount val="1"/>
                <c:pt idx="0">
                  <c:v>FP été sec avec ou sans printemps pluvieux(11)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PME_pro!$IB$2:$IB$360</c:f>
              <c:numCache>
                <c:formatCode>General</c:formatCode>
                <c:ptCount val="35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  <c:pt idx="101">
                  <c:v>103</c:v>
                </c:pt>
                <c:pt idx="102">
                  <c:v>104</c:v>
                </c:pt>
                <c:pt idx="103">
                  <c:v>105</c:v>
                </c:pt>
                <c:pt idx="104">
                  <c:v>106</c:v>
                </c:pt>
                <c:pt idx="105">
                  <c:v>107</c:v>
                </c:pt>
                <c:pt idx="106">
                  <c:v>108</c:v>
                </c:pt>
                <c:pt idx="107">
                  <c:v>109</c:v>
                </c:pt>
                <c:pt idx="108">
                  <c:v>110</c:v>
                </c:pt>
                <c:pt idx="109">
                  <c:v>111</c:v>
                </c:pt>
                <c:pt idx="110">
                  <c:v>112</c:v>
                </c:pt>
                <c:pt idx="111">
                  <c:v>113</c:v>
                </c:pt>
                <c:pt idx="112">
                  <c:v>114</c:v>
                </c:pt>
                <c:pt idx="113">
                  <c:v>115</c:v>
                </c:pt>
                <c:pt idx="114">
                  <c:v>116</c:v>
                </c:pt>
                <c:pt idx="115">
                  <c:v>117</c:v>
                </c:pt>
                <c:pt idx="116">
                  <c:v>118</c:v>
                </c:pt>
                <c:pt idx="117">
                  <c:v>119</c:v>
                </c:pt>
                <c:pt idx="118">
                  <c:v>120</c:v>
                </c:pt>
                <c:pt idx="119">
                  <c:v>121</c:v>
                </c:pt>
                <c:pt idx="120">
                  <c:v>122</c:v>
                </c:pt>
                <c:pt idx="121">
                  <c:v>123</c:v>
                </c:pt>
                <c:pt idx="122">
                  <c:v>124</c:v>
                </c:pt>
                <c:pt idx="123">
                  <c:v>125</c:v>
                </c:pt>
                <c:pt idx="124">
                  <c:v>126</c:v>
                </c:pt>
                <c:pt idx="125">
                  <c:v>127</c:v>
                </c:pt>
                <c:pt idx="126">
                  <c:v>128</c:v>
                </c:pt>
                <c:pt idx="127">
                  <c:v>129</c:v>
                </c:pt>
                <c:pt idx="128">
                  <c:v>130</c:v>
                </c:pt>
                <c:pt idx="129">
                  <c:v>131</c:v>
                </c:pt>
                <c:pt idx="130">
                  <c:v>132</c:v>
                </c:pt>
                <c:pt idx="131">
                  <c:v>133</c:v>
                </c:pt>
                <c:pt idx="132">
                  <c:v>134</c:v>
                </c:pt>
                <c:pt idx="133">
                  <c:v>135</c:v>
                </c:pt>
                <c:pt idx="134">
                  <c:v>136</c:v>
                </c:pt>
                <c:pt idx="135">
                  <c:v>137</c:v>
                </c:pt>
                <c:pt idx="136">
                  <c:v>138</c:v>
                </c:pt>
                <c:pt idx="137">
                  <c:v>139</c:v>
                </c:pt>
                <c:pt idx="138">
                  <c:v>140</c:v>
                </c:pt>
                <c:pt idx="139">
                  <c:v>141</c:v>
                </c:pt>
                <c:pt idx="140">
                  <c:v>142</c:v>
                </c:pt>
                <c:pt idx="141">
                  <c:v>143</c:v>
                </c:pt>
                <c:pt idx="142">
                  <c:v>144</c:v>
                </c:pt>
                <c:pt idx="143">
                  <c:v>145</c:v>
                </c:pt>
                <c:pt idx="144">
                  <c:v>146</c:v>
                </c:pt>
                <c:pt idx="145">
                  <c:v>147</c:v>
                </c:pt>
                <c:pt idx="146">
                  <c:v>148</c:v>
                </c:pt>
                <c:pt idx="147">
                  <c:v>149</c:v>
                </c:pt>
                <c:pt idx="148">
                  <c:v>150</c:v>
                </c:pt>
                <c:pt idx="149">
                  <c:v>151</c:v>
                </c:pt>
                <c:pt idx="150">
                  <c:v>152</c:v>
                </c:pt>
                <c:pt idx="151">
                  <c:v>153</c:v>
                </c:pt>
                <c:pt idx="152">
                  <c:v>154</c:v>
                </c:pt>
                <c:pt idx="153">
                  <c:v>155</c:v>
                </c:pt>
                <c:pt idx="154">
                  <c:v>156</c:v>
                </c:pt>
                <c:pt idx="155">
                  <c:v>157</c:v>
                </c:pt>
                <c:pt idx="156">
                  <c:v>158</c:v>
                </c:pt>
                <c:pt idx="157">
                  <c:v>159</c:v>
                </c:pt>
                <c:pt idx="158">
                  <c:v>160</c:v>
                </c:pt>
                <c:pt idx="159">
                  <c:v>161</c:v>
                </c:pt>
                <c:pt idx="160">
                  <c:v>162</c:v>
                </c:pt>
                <c:pt idx="161">
                  <c:v>163</c:v>
                </c:pt>
                <c:pt idx="162">
                  <c:v>164</c:v>
                </c:pt>
                <c:pt idx="163">
                  <c:v>165</c:v>
                </c:pt>
                <c:pt idx="164">
                  <c:v>166</c:v>
                </c:pt>
                <c:pt idx="165">
                  <c:v>167</c:v>
                </c:pt>
                <c:pt idx="166">
                  <c:v>168</c:v>
                </c:pt>
                <c:pt idx="167">
                  <c:v>169</c:v>
                </c:pt>
                <c:pt idx="168">
                  <c:v>170</c:v>
                </c:pt>
                <c:pt idx="169">
                  <c:v>171</c:v>
                </c:pt>
                <c:pt idx="170">
                  <c:v>172</c:v>
                </c:pt>
                <c:pt idx="171">
                  <c:v>173</c:v>
                </c:pt>
                <c:pt idx="172">
                  <c:v>174</c:v>
                </c:pt>
                <c:pt idx="173">
                  <c:v>175</c:v>
                </c:pt>
                <c:pt idx="174">
                  <c:v>176</c:v>
                </c:pt>
                <c:pt idx="175">
                  <c:v>177</c:v>
                </c:pt>
                <c:pt idx="176">
                  <c:v>178</c:v>
                </c:pt>
                <c:pt idx="177">
                  <c:v>179</c:v>
                </c:pt>
                <c:pt idx="178">
                  <c:v>180</c:v>
                </c:pt>
                <c:pt idx="179">
                  <c:v>181</c:v>
                </c:pt>
                <c:pt idx="180">
                  <c:v>182</c:v>
                </c:pt>
                <c:pt idx="181">
                  <c:v>183</c:v>
                </c:pt>
                <c:pt idx="182">
                  <c:v>184</c:v>
                </c:pt>
                <c:pt idx="183">
                  <c:v>185</c:v>
                </c:pt>
                <c:pt idx="184">
                  <c:v>186</c:v>
                </c:pt>
                <c:pt idx="185">
                  <c:v>187</c:v>
                </c:pt>
                <c:pt idx="186">
                  <c:v>188</c:v>
                </c:pt>
                <c:pt idx="187">
                  <c:v>189</c:v>
                </c:pt>
                <c:pt idx="188">
                  <c:v>190</c:v>
                </c:pt>
                <c:pt idx="189">
                  <c:v>191</c:v>
                </c:pt>
                <c:pt idx="190">
                  <c:v>192</c:v>
                </c:pt>
                <c:pt idx="191">
                  <c:v>193</c:v>
                </c:pt>
                <c:pt idx="192">
                  <c:v>194</c:v>
                </c:pt>
                <c:pt idx="193">
                  <c:v>195</c:v>
                </c:pt>
                <c:pt idx="194">
                  <c:v>196</c:v>
                </c:pt>
                <c:pt idx="195">
                  <c:v>197</c:v>
                </c:pt>
                <c:pt idx="196">
                  <c:v>198</c:v>
                </c:pt>
                <c:pt idx="197">
                  <c:v>199</c:v>
                </c:pt>
                <c:pt idx="198">
                  <c:v>200</c:v>
                </c:pt>
                <c:pt idx="199">
                  <c:v>201</c:v>
                </c:pt>
                <c:pt idx="200">
                  <c:v>202</c:v>
                </c:pt>
                <c:pt idx="201">
                  <c:v>203</c:v>
                </c:pt>
                <c:pt idx="202">
                  <c:v>204</c:v>
                </c:pt>
                <c:pt idx="203">
                  <c:v>205</c:v>
                </c:pt>
                <c:pt idx="204">
                  <c:v>206</c:v>
                </c:pt>
                <c:pt idx="205">
                  <c:v>207</c:v>
                </c:pt>
                <c:pt idx="206">
                  <c:v>208</c:v>
                </c:pt>
                <c:pt idx="207">
                  <c:v>209</c:v>
                </c:pt>
                <c:pt idx="208">
                  <c:v>210</c:v>
                </c:pt>
                <c:pt idx="209">
                  <c:v>211</c:v>
                </c:pt>
                <c:pt idx="210">
                  <c:v>212</c:v>
                </c:pt>
                <c:pt idx="211">
                  <c:v>213</c:v>
                </c:pt>
                <c:pt idx="212">
                  <c:v>214</c:v>
                </c:pt>
                <c:pt idx="213">
                  <c:v>215</c:v>
                </c:pt>
                <c:pt idx="214">
                  <c:v>216</c:v>
                </c:pt>
                <c:pt idx="215">
                  <c:v>217</c:v>
                </c:pt>
                <c:pt idx="216">
                  <c:v>218</c:v>
                </c:pt>
                <c:pt idx="217">
                  <c:v>219</c:v>
                </c:pt>
                <c:pt idx="218">
                  <c:v>220</c:v>
                </c:pt>
                <c:pt idx="219">
                  <c:v>221</c:v>
                </c:pt>
                <c:pt idx="220">
                  <c:v>222</c:v>
                </c:pt>
                <c:pt idx="221">
                  <c:v>223</c:v>
                </c:pt>
                <c:pt idx="222">
                  <c:v>224</c:v>
                </c:pt>
                <c:pt idx="223">
                  <c:v>225</c:v>
                </c:pt>
                <c:pt idx="224">
                  <c:v>226</c:v>
                </c:pt>
                <c:pt idx="225">
                  <c:v>227</c:v>
                </c:pt>
                <c:pt idx="226">
                  <c:v>228</c:v>
                </c:pt>
                <c:pt idx="227">
                  <c:v>229</c:v>
                </c:pt>
                <c:pt idx="228">
                  <c:v>230</c:v>
                </c:pt>
                <c:pt idx="229">
                  <c:v>231</c:v>
                </c:pt>
                <c:pt idx="230">
                  <c:v>232</c:v>
                </c:pt>
                <c:pt idx="231">
                  <c:v>233</c:v>
                </c:pt>
                <c:pt idx="232">
                  <c:v>234</c:v>
                </c:pt>
                <c:pt idx="233">
                  <c:v>235</c:v>
                </c:pt>
                <c:pt idx="234">
                  <c:v>236</c:v>
                </c:pt>
                <c:pt idx="235">
                  <c:v>237</c:v>
                </c:pt>
                <c:pt idx="236">
                  <c:v>238</c:v>
                </c:pt>
                <c:pt idx="237">
                  <c:v>239</c:v>
                </c:pt>
                <c:pt idx="238">
                  <c:v>240</c:v>
                </c:pt>
                <c:pt idx="239">
                  <c:v>241</c:v>
                </c:pt>
                <c:pt idx="240">
                  <c:v>242</c:v>
                </c:pt>
                <c:pt idx="241">
                  <c:v>243</c:v>
                </c:pt>
                <c:pt idx="242">
                  <c:v>244</c:v>
                </c:pt>
                <c:pt idx="243">
                  <c:v>245</c:v>
                </c:pt>
                <c:pt idx="244">
                  <c:v>246</c:v>
                </c:pt>
                <c:pt idx="245">
                  <c:v>247</c:v>
                </c:pt>
                <c:pt idx="246">
                  <c:v>248</c:v>
                </c:pt>
                <c:pt idx="247">
                  <c:v>249</c:v>
                </c:pt>
                <c:pt idx="248">
                  <c:v>250</c:v>
                </c:pt>
                <c:pt idx="249">
                  <c:v>251</c:v>
                </c:pt>
                <c:pt idx="250">
                  <c:v>252</c:v>
                </c:pt>
                <c:pt idx="251">
                  <c:v>253</c:v>
                </c:pt>
                <c:pt idx="252">
                  <c:v>254</c:v>
                </c:pt>
                <c:pt idx="253">
                  <c:v>255</c:v>
                </c:pt>
                <c:pt idx="254">
                  <c:v>256</c:v>
                </c:pt>
                <c:pt idx="255">
                  <c:v>257</c:v>
                </c:pt>
                <c:pt idx="256">
                  <c:v>258</c:v>
                </c:pt>
                <c:pt idx="257">
                  <c:v>259</c:v>
                </c:pt>
                <c:pt idx="258">
                  <c:v>260</c:v>
                </c:pt>
                <c:pt idx="259">
                  <c:v>261</c:v>
                </c:pt>
                <c:pt idx="260">
                  <c:v>262</c:v>
                </c:pt>
                <c:pt idx="261">
                  <c:v>263</c:v>
                </c:pt>
                <c:pt idx="262">
                  <c:v>264</c:v>
                </c:pt>
                <c:pt idx="263">
                  <c:v>265</c:v>
                </c:pt>
                <c:pt idx="264">
                  <c:v>266</c:v>
                </c:pt>
                <c:pt idx="265">
                  <c:v>267</c:v>
                </c:pt>
                <c:pt idx="266">
                  <c:v>268</c:v>
                </c:pt>
                <c:pt idx="267">
                  <c:v>269</c:v>
                </c:pt>
                <c:pt idx="268">
                  <c:v>270</c:v>
                </c:pt>
                <c:pt idx="269">
                  <c:v>271</c:v>
                </c:pt>
                <c:pt idx="270">
                  <c:v>272</c:v>
                </c:pt>
                <c:pt idx="271">
                  <c:v>273</c:v>
                </c:pt>
                <c:pt idx="272">
                  <c:v>274</c:v>
                </c:pt>
                <c:pt idx="273">
                  <c:v>275</c:v>
                </c:pt>
                <c:pt idx="274">
                  <c:v>276</c:v>
                </c:pt>
                <c:pt idx="275">
                  <c:v>277</c:v>
                </c:pt>
                <c:pt idx="276">
                  <c:v>278</c:v>
                </c:pt>
                <c:pt idx="277">
                  <c:v>279</c:v>
                </c:pt>
                <c:pt idx="278">
                  <c:v>280</c:v>
                </c:pt>
                <c:pt idx="279">
                  <c:v>281</c:v>
                </c:pt>
                <c:pt idx="280">
                  <c:v>282</c:v>
                </c:pt>
                <c:pt idx="281">
                  <c:v>283</c:v>
                </c:pt>
                <c:pt idx="282">
                  <c:v>284</c:v>
                </c:pt>
                <c:pt idx="283">
                  <c:v>285</c:v>
                </c:pt>
                <c:pt idx="284">
                  <c:v>286</c:v>
                </c:pt>
                <c:pt idx="285">
                  <c:v>287</c:v>
                </c:pt>
                <c:pt idx="286">
                  <c:v>288</c:v>
                </c:pt>
                <c:pt idx="287">
                  <c:v>289</c:v>
                </c:pt>
                <c:pt idx="288">
                  <c:v>290</c:v>
                </c:pt>
                <c:pt idx="289">
                  <c:v>291</c:v>
                </c:pt>
                <c:pt idx="290">
                  <c:v>292</c:v>
                </c:pt>
                <c:pt idx="291">
                  <c:v>293</c:v>
                </c:pt>
                <c:pt idx="292">
                  <c:v>294</c:v>
                </c:pt>
                <c:pt idx="293">
                  <c:v>295</c:v>
                </c:pt>
                <c:pt idx="294">
                  <c:v>296</c:v>
                </c:pt>
                <c:pt idx="295">
                  <c:v>297</c:v>
                </c:pt>
                <c:pt idx="296">
                  <c:v>298</c:v>
                </c:pt>
                <c:pt idx="297">
                  <c:v>299</c:v>
                </c:pt>
                <c:pt idx="298">
                  <c:v>300</c:v>
                </c:pt>
                <c:pt idx="299">
                  <c:v>301</c:v>
                </c:pt>
                <c:pt idx="300">
                  <c:v>302</c:v>
                </c:pt>
                <c:pt idx="301">
                  <c:v>303</c:v>
                </c:pt>
                <c:pt idx="302">
                  <c:v>304</c:v>
                </c:pt>
                <c:pt idx="303">
                  <c:v>305</c:v>
                </c:pt>
                <c:pt idx="304">
                  <c:v>306</c:v>
                </c:pt>
                <c:pt idx="305">
                  <c:v>307</c:v>
                </c:pt>
                <c:pt idx="306">
                  <c:v>308</c:v>
                </c:pt>
                <c:pt idx="307">
                  <c:v>309</c:v>
                </c:pt>
                <c:pt idx="308">
                  <c:v>310</c:v>
                </c:pt>
                <c:pt idx="309">
                  <c:v>311</c:v>
                </c:pt>
                <c:pt idx="310">
                  <c:v>312</c:v>
                </c:pt>
                <c:pt idx="311">
                  <c:v>313</c:v>
                </c:pt>
                <c:pt idx="312">
                  <c:v>314</c:v>
                </c:pt>
                <c:pt idx="313">
                  <c:v>315</c:v>
                </c:pt>
                <c:pt idx="314">
                  <c:v>316</c:v>
                </c:pt>
                <c:pt idx="315">
                  <c:v>317</c:v>
                </c:pt>
                <c:pt idx="316">
                  <c:v>318</c:v>
                </c:pt>
                <c:pt idx="317">
                  <c:v>319</c:v>
                </c:pt>
                <c:pt idx="318">
                  <c:v>320</c:v>
                </c:pt>
                <c:pt idx="319">
                  <c:v>321</c:v>
                </c:pt>
                <c:pt idx="320">
                  <c:v>322</c:v>
                </c:pt>
                <c:pt idx="321">
                  <c:v>323</c:v>
                </c:pt>
                <c:pt idx="322">
                  <c:v>324</c:v>
                </c:pt>
                <c:pt idx="323">
                  <c:v>325</c:v>
                </c:pt>
                <c:pt idx="324">
                  <c:v>326</c:v>
                </c:pt>
                <c:pt idx="325">
                  <c:v>327</c:v>
                </c:pt>
                <c:pt idx="326">
                  <c:v>328</c:v>
                </c:pt>
                <c:pt idx="327">
                  <c:v>329</c:v>
                </c:pt>
                <c:pt idx="328">
                  <c:v>330</c:v>
                </c:pt>
                <c:pt idx="329">
                  <c:v>331</c:v>
                </c:pt>
                <c:pt idx="330">
                  <c:v>332</c:v>
                </c:pt>
                <c:pt idx="331">
                  <c:v>333</c:v>
                </c:pt>
                <c:pt idx="332">
                  <c:v>334</c:v>
                </c:pt>
                <c:pt idx="333">
                  <c:v>335</c:v>
                </c:pt>
                <c:pt idx="334">
                  <c:v>336</c:v>
                </c:pt>
                <c:pt idx="335">
                  <c:v>337</c:v>
                </c:pt>
                <c:pt idx="336">
                  <c:v>338</c:v>
                </c:pt>
                <c:pt idx="337">
                  <c:v>339</c:v>
                </c:pt>
                <c:pt idx="338">
                  <c:v>340</c:v>
                </c:pt>
                <c:pt idx="339">
                  <c:v>341</c:v>
                </c:pt>
                <c:pt idx="340">
                  <c:v>342</c:v>
                </c:pt>
                <c:pt idx="341">
                  <c:v>343</c:v>
                </c:pt>
                <c:pt idx="342">
                  <c:v>344</c:v>
                </c:pt>
                <c:pt idx="343">
                  <c:v>345</c:v>
                </c:pt>
                <c:pt idx="344">
                  <c:v>346</c:v>
                </c:pt>
                <c:pt idx="345">
                  <c:v>347</c:v>
                </c:pt>
                <c:pt idx="346">
                  <c:v>348</c:v>
                </c:pt>
                <c:pt idx="347">
                  <c:v>349</c:v>
                </c:pt>
                <c:pt idx="348">
                  <c:v>350</c:v>
                </c:pt>
                <c:pt idx="349">
                  <c:v>351</c:v>
                </c:pt>
                <c:pt idx="350">
                  <c:v>352</c:v>
                </c:pt>
                <c:pt idx="351">
                  <c:v>353</c:v>
                </c:pt>
                <c:pt idx="352">
                  <c:v>354</c:v>
                </c:pt>
                <c:pt idx="353">
                  <c:v>355</c:v>
                </c:pt>
                <c:pt idx="354">
                  <c:v>356</c:v>
                </c:pt>
                <c:pt idx="355">
                  <c:v>357</c:v>
                </c:pt>
                <c:pt idx="356">
                  <c:v>358</c:v>
                </c:pt>
                <c:pt idx="357">
                  <c:v>359</c:v>
                </c:pt>
                <c:pt idx="358">
                  <c:v>360</c:v>
                </c:pt>
              </c:numCache>
            </c:numRef>
          </c:xVal>
          <c:yVal>
            <c:numRef>
              <c:f>PME_pro!$IG$2:$IG$360</c:f>
              <c:numCache>
                <c:formatCode>General</c:formatCode>
                <c:ptCount val="359"/>
                <c:pt idx="4">
                  <c:v>1.261363636363637E-2</c:v>
                </c:pt>
                <c:pt idx="5">
                  <c:v>4.3772727272727262E-2</c:v>
                </c:pt>
                <c:pt idx="6">
                  <c:v>7.0727272727272708E-2</c:v>
                </c:pt>
                <c:pt idx="7">
                  <c:v>0.12609090909090911</c:v>
                </c:pt>
                <c:pt idx="8">
                  <c:v>0.18056818181818179</c:v>
                </c:pt>
                <c:pt idx="9">
                  <c:v>0.25820454545454541</c:v>
                </c:pt>
                <c:pt idx="10">
                  <c:v>0.29229545454545458</c:v>
                </c:pt>
                <c:pt idx="11">
                  <c:v>0.40799999999999997</c:v>
                </c:pt>
                <c:pt idx="12">
                  <c:v>0.58238636363636365</c:v>
                </c:pt>
                <c:pt idx="13">
                  <c:v>0.72956818181818184</c:v>
                </c:pt>
                <c:pt idx="14">
                  <c:v>0.9262954545454547</c:v>
                </c:pt>
                <c:pt idx="15">
                  <c:v>1.129409090909091</c:v>
                </c:pt>
                <c:pt idx="16">
                  <c:v>1.3220227272727276</c:v>
                </c:pt>
                <c:pt idx="17">
                  <c:v>1.3673863636363641</c:v>
                </c:pt>
                <c:pt idx="18">
                  <c:v>1.8065227272727276</c:v>
                </c:pt>
                <c:pt idx="19">
                  <c:v>2.112931818181818</c:v>
                </c:pt>
                <c:pt idx="20">
                  <c:v>2.4644772727272728</c:v>
                </c:pt>
                <c:pt idx="21">
                  <c:v>2.7168863636363634</c:v>
                </c:pt>
                <c:pt idx="22">
                  <c:v>3.0261363636363643</c:v>
                </c:pt>
                <c:pt idx="23">
                  <c:v>3.3527727272727272</c:v>
                </c:pt>
                <c:pt idx="24">
                  <c:v>3.6082954545454542</c:v>
                </c:pt>
                <c:pt idx="25">
                  <c:v>3.9879090909090915</c:v>
                </c:pt>
                <c:pt idx="26">
                  <c:v>4.1277727272727258</c:v>
                </c:pt>
                <c:pt idx="27">
                  <c:v>4.7495454545454541</c:v>
                </c:pt>
                <c:pt idx="28">
                  <c:v>5.13815909090909</c:v>
                </c:pt>
                <c:pt idx="29">
                  <c:v>5.5152045454545453</c:v>
                </c:pt>
                <c:pt idx="30">
                  <c:v>6.0817499999999995</c:v>
                </c:pt>
                <c:pt idx="31">
                  <c:v>6.8792272727272721</c:v>
                </c:pt>
                <c:pt idx="32">
                  <c:v>8.0993181818181803</c:v>
                </c:pt>
                <c:pt idx="33">
                  <c:v>9.0092045454545442</c:v>
                </c:pt>
                <c:pt idx="34">
                  <c:v>9.3050681818181822</c:v>
                </c:pt>
                <c:pt idx="35">
                  <c:v>10.404068181818182</c:v>
                </c:pt>
                <c:pt idx="36">
                  <c:v>11.386295454545454</c:v>
                </c:pt>
                <c:pt idx="37">
                  <c:v>11.899863636363635</c:v>
                </c:pt>
                <c:pt idx="38">
                  <c:v>12.71490909090909</c:v>
                </c:pt>
                <c:pt idx="39">
                  <c:v>13.928340909090908</c:v>
                </c:pt>
                <c:pt idx="40">
                  <c:v>14.513727272727273</c:v>
                </c:pt>
                <c:pt idx="41">
                  <c:v>15.179568181818182</c:v>
                </c:pt>
                <c:pt idx="42">
                  <c:v>16.149636363636365</c:v>
                </c:pt>
                <c:pt idx="43">
                  <c:v>16.491704545454546</c:v>
                </c:pt>
                <c:pt idx="44">
                  <c:v>17.647295454545453</c:v>
                </c:pt>
                <c:pt idx="45">
                  <c:v>18.688386363636365</c:v>
                </c:pt>
                <c:pt idx="46">
                  <c:v>19.633545454545455</c:v>
                </c:pt>
                <c:pt idx="47">
                  <c:v>21.034045454545453</c:v>
                </c:pt>
                <c:pt idx="48">
                  <c:v>21.743204545454546</c:v>
                </c:pt>
                <c:pt idx="49">
                  <c:v>22.37140909090909</c:v>
                </c:pt>
                <c:pt idx="50">
                  <c:v>23.287818181818178</c:v>
                </c:pt>
                <c:pt idx="51">
                  <c:v>23.904568181818181</c:v>
                </c:pt>
                <c:pt idx="52">
                  <c:v>24.937727272727276</c:v>
                </c:pt>
                <c:pt idx="53">
                  <c:v>25.367545454545454</c:v>
                </c:pt>
                <c:pt idx="54">
                  <c:v>26.228204545454545</c:v>
                </c:pt>
                <c:pt idx="55">
                  <c:v>27.008295454545454</c:v>
                </c:pt>
                <c:pt idx="56">
                  <c:v>27.844090909090912</c:v>
                </c:pt>
                <c:pt idx="57">
                  <c:v>28.61702272727273</c:v>
                </c:pt>
                <c:pt idx="58">
                  <c:v>28.89788636363636</c:v>
                </c:pt>
                <c:pt idx="59">
                  <c:v>29.516999999999999</c:v>
                </c:pt>
                <c:pt idx="60">
                  <c:v>30.358772727272722</c:v>
                </c:pt>
                <c:pt idx="61">
                  <c:v>31.138159090909095</c:v>
                </c:pt>
                <c:pt idx="62">
                  <c:v>30.649159090909087</c:v>
                </c:pt>
                <c:pt idx="63">
                  <c:v>30.507318181818185</c:v>
                </c:pt>
                <c:pt idx="64">
                  <c:v>30.567386363636373</c:v>
                </c:pt>
                <c:pt idx="65">
                  <c:v>30.708409090909097</c:v>
                </c:pt>
                <c:pt idx="66">
                  <c:v>31.806136363636369</c:v>
                </c:pt>
                <c:pt idx="67">
                  <c:v>32.129477272727271</c:v>
                </c:pt>
                <c:pt idx="68">
                  <c:v>33.94945454545455</c:v>
                </c:pt>
                <c:pt idx="69">
                  <c:v>33.832454545454532</c:v>
                </c:pt>
                <c:pt idx="70">
                  <c:v>33.40979545454546</c:v>
                </c:pt>
                <c:pt idx="71">
                  <c:v>33.043318181818179</c:v>
                </c:pt>
                <c:pt idx="72">
                  <c:v>33.827204545454542</c:v>
                </c:pt>
                <c:pt idx="73">
                  <c:v>36.225954545454542</c:v>
                </c:pt>
                <c:pt idx="74">
                  <c:v>37.834795454545443</c:v>
                </c:pt>
                <c:pt idx="75">
                  <c:v>38.403409090909093</c:v>
                </c:pt>
                <c:pt idx="76">
                  <c:v>38.37504545454545</c:v>
                </c:pt>
                <c:pt idx="77">
                  <c:v>40.062659090909094</c:v>
                </c:pt>
                <c:pt idx="78">
                  <c:v>41.587022727272725</c:v>
                </c:pt>
                <c:pt idx="79">
                  <c:v>43.382840909090909</c:v>
                </c:pt>
                <c:pt idx="80">
                  <c:v>46.805681818181817</c:v>
                </c:pt>
                <c:pt idx="81">
                  <c:v>48.855909090909087</c:v>
                </c:pt>
                <c:pt idx="82">
                  <c:v>49.317704545454539</c:v>
                </c:pt>
                <c:pt idx="83">
                  <c:v>51.857045454545457</c:v>
                </c:pt>
                <c:pt idx="84">
                  <c:v>51.65379545454546</c:v>
                </c:pt>
                <c:pt idx="85">
                  <c:v>51.953909090909093</c:v>
                </c:pt>
                <c:pt idx="86">
                  <c:v>52.312068181818177</c:v>
                </c:pt>
                <c:pt idx="87">
                  <c:v>53.192113636363636</c:v>
                </c:pt>
                <c:pt idx="88">
                  <c:v>54.190818181818187</c:v>
                </c:pt>
                <c:pt idx="89">
                  <c:v>54.586590909090908</c:v>
                </c:pt>
                <c:pt idx="90">
                  <c:v>53.603181818181817</c:v>
                </c:pt>
                <c:pt idx="91">
                  <c:v>54.232340909090908</c:v>
                </c:pt>
                <c:pt idx="92">
                  <c:v>57.241568181818181</c:v>
                </c:pt>
                <c:pt idx="93">
                  <c:v>57.497772727272718</c:v>
                </c:pt>
                <c:pt idx="94">
                  <c:v>59.979500000000002</c:v>
                </c:pt>
                <c:pt idx="95">
                  <c:v>62.451818181818183</c:v>
                </c:pt>
                <c:pt idx="96">
                  <c:v>64.935249999999996</c:v>
                </c:pt>
                <c:pt idx="97">
                  <c:v>65.668022727272714</c:v>
                </c:pt>
                <c:pt idx="98">
                  <c:v>64.539113636363638</c:v>
                </c:pt>
                <c:pt idx="99">
                  <c:v>66.317000000000007</c:v>
                </c:pt>
                <c:pt idx="100">
                  <c:v>66.073045454545465</c:v>
                </c:pt>
                <c:pt idx="101">
                  <c:v>65.301249999999982</c:v>
                </c:pt>
                <c:pt idx="102">
                  <c:v>65.28752272727273</c:v>
                </c:pt>
                <c:pt idx="103">
                  <c:v>65.722136363636352</c:v>
                </c:pt>
                <c:pt idx="104">
                  <c:v>66.103250000000003</c:v>
                </c:pt>
                <c:pt idx="105">
                  <c:v>65.944386363636369</c:v>
                </c:pt>
                <c:pt idx="106">
                  <c:v>66.770022727272732</c:v>
                </c:pt>
                <c:pt idx="107">
                  <c:v>67.986340909090913</c:v>
                </c:pt>
                <c:pt idx="108">
                  <c:v>71.619795454545454</c:v>
                </c:pt>
                <c:pt idx="109">
                  <c:v>74.100727272727269</c:v>
                </c:pt>
                <c:pt idx="110">
                  <c:v>80.164022727272737</c:v>
                </c:pt>
                <c:pt idx="111">
                  <c:v>84.383954545454557</c:v>
                </c:pt>
                <c:pt idx="112">
                  <c:v>85.240568181818176</c:v>
                </c:pt>
                <c:pt idx="113">
                  <c:v>84.732772727272746</c:v>
                </c:pt>
                <c:pt idx="114">
                  <c:v>84.848909090909103</c:v>
                </c:pt>
                <c:pt idx="115">
                  <c:v>85.572840909090914</c:v>
                </c:pt>
                <c:pt idx="116">
                  <c:v>85.276886363636379</c:v>
                </c:pt>
                <c:pt idx="117">
                  <c:v>85.035386363636363</c:v>
                </c:pt>
                <c:pt idx="118">
                  <c:v>85.099181818181833</c:v>
                </c:pt>
                <c:pt idx="119">
                  <c:v>85.523113636363632</c:v>
                </c:pt>
                <c:pt idx="120">
                  <c:v>83.267636363636356</c:v>
                </c:pt>
                <c:pt idx="121">
                  <c:v>83.896113636363623</c:v>
                </c:pt>
                <c:pt idx="122">
                  <c:v>85.265659090909097</c:v>
                </c:pt>
                <c:pt idx="123">
                  <c:v>87.751204545454542</c:v>
                </c:pt>
                <c:pt idx="124">
                  <c:v>89.660568181818178</c:v>
                </c:pt>
                <c:pt idx="125">
                  <c:v>91.675818181818173</c:v>
                </c:pt>
                <c:pt idx="126">
                  <c:v>92.911295454545467</c:v>
                </c:pt>
                <c:pt idx="127">
                  <c:v>93.965068181818182</c:v>
                </c:pt>
                <c:pt idx="128">
                  <c:v>91.583431818181822</c:v>
                </c:pt>
                <c:pt idx="129">
                  <c:v>90.366681818181817</c:v>
                </c:pt>
                <c:pt idx="130">
                  <c:v>92.545045454545459</c:v>
                </c:pt>
                <c:pt idx="131">
                  <c:v>92.094659090909104</c:v>
                </c:pt>
                <c:pt idx="132">
                  <c:v>91.601204545454536</c:v>
                </c:pt>
                <c:pt idx="133">
                  <c:v>90.969500000000011</c:v>
                </c:pt>
                <c:pt idx="134">
                  <c:v>91.075499999999991</c:v>
                </c:pt>
                <c:pt idx="135">
                  <c:v>88.91434090909091</c:v>
                </c:pt>
                <c:pt idx="136">
                  <c:v>88.624795454545463</c:v>
                </c:pt>
                <c:pt idx="137">
                  <c:v>88.523181818181811</c:v>
                </c:pt>
                <c:pt idx="138">
                  <c:v>88.598590909090916</c:v>
                </c:pt>
                <c:pt idx="139">
                  <c:v>85.665386363636358</c:v>
                </c:pt>
                <c:pt idx="140">
                  <c:v>81.196386363636364</c:v>
                </c:pt>
                <c:pt idx="141">
                  <c:v>79.849795454545458</c:v>
                </c:pt>
                <c:pt idx="142">
                  <c:v>76.774749999999997</c:v>
                </c:pt>
                <c:pt idx="143">
                  <c:v>73.199840909090895</c:v>
                </c:pt>
                <c:pt idx="144">
                  <c:v>69.881409090909088</c:v>
                </c:pt>
                <c:pt idx="145">
                  <c:v>69.643136363636373</c:v>
                </c:pt>
                <c:pt idx="146">
                  <c:v>67.596454545454534</c:v>
                </c:pt>
                <c:pt idx="147">
                  <c:v>63.987204545454546</c:v>
                </c:pt>
                <c:pt idx="148">
                  <c:v>62.35588636363638</c:v>
                </c:pt>
                <c:pt idx="149">
                  <c:v>64.218204545454554</c:v>
                </c:pt>
                <c:pt idx="150">
                  <c:v>63.22588636363637</c:v>
                </c:pt>
                <c:pt idx="151">
                  <c:v>62.856522727272726</c:v>
                </c:pt>
                <c:pt idx="152">
                  <c:v>62.885681818181823</c:v>
                </c:pt>
                <c:pt idx="153">
                  <c:v>62.976954545454539</c:v>
                </c:pt>
                <c:pt idx="154">
                  <c:v>63.593250000000005</c:v>
                </c:pt>
                <c:pt idx="155">
                  <c:v>62.785454545454556</c:v>
                </c:pt>
                <c:pt idx="156">
                  <c:v>62.730181818181833</c:v>
                </c:pt>
                <c:pt idx="157">
                  <c:v>64.353272727272724</c:v>
                </c:pt>
                <c:pt idx="158">
                  <c:v>66.03515909090909</c:v>
                </c:pt>
                <c:pt idx="159">
                  <c:v>65.624204545454532</c:v>
                </c:pt>
                <c:pt idx="160">
                  <c:v>66.220818181818188</c:v>
                </c:pt>
                <c:pt idx="161">
                  <c:v>64.67388636363637</c:v>
                </c:pt>
                <c:pt idx="162">
                  <c:v>63.547000000000004</c:v>
                </c:pt>
                <c:pt idx="163">
                  <c:v>64.153772727272738</c:v>
                </c:pt>
                <c:pt idx="164">
                  <c:v>64.997227272727272</c:v>
                </c:pt>
                <c:pt idx="165">
                  <c:v>64.940977272727267</c:v>
                </c:pt>
                <c:pt idx="166">
                  <c:v>63.260522727272729</c:v>
                </c:pt>
                <c:pt idx="167">
                  <c:v>63.996636363636362</c:v>
                </c:pt>
                <c:pt idx="168">
                  <c:v>62.076227272727266</c:v>
                </c:pt>
                <c:pt idx="169">
                  <c:v>62.098454545454544</c:v>
                </c:pt>
                <c:pt idx="170">
                  <c:v>62.603818181818177</c:v>
                </c:pt>
                <c:pt idx="171">
                  <c:v>63.893318181818195</c:v>
                </c:pt>
                <c:pt idx="172">
                  <c:v>64.773818181818172</c:v>
                </c:pt>
                <c:pt idx="173">
                  <c:v>64.44274999999999</c:v>
                </c:pt>
                <c:pt idx="174">
                  <c:v>62.082227272727259</c:v>
                </c:pt>
                <c:pt idx="175">
                  <c:v>62.727568181818192</c:v>
                </c:pt>
                <c:pt idx="176">
                  <c:v>64.631659090909096</c:v>
                </c:pt>
                <c:pt idx="177">
                  <c:v>62.844840909090905</c:v>
                </c:pt>
                <c:pt idx="178">
                  <c:v>63.083522727272722</c:v>
                </c:pt>
                <c:pt idx="179">
                  <c:v>62.139454545454548</c:v>
                </c:pt>
                <c:pt idx="180">
                  <c:v>60.930863636363625</c:v>
                </c:pt>
                <c:pt idx="181">
                  <c:v>58.840886363636358</c:v>
                </c:pt>
                <c:pt idx="182">
                  <c:v>57.021954545454541</c:v>
                </c:pt>
                <c:pt idx="183">
                  <c:v>56.035272727272719</c:v>
                </c:pt>
                <c:pt idx="184">
                  <c:v>54.71061363636364</c:v>
                </c:pt>
                <c:pt idx="185">
                  <c:v>49.787431818181808</c:v>
                </c:pt>
                <c:pt idx="186">
                  <c:v>46.003500000000003</c:v>
                </c:pt>
                <c:pt idx="187">
                  <c:v>43.213431818181824</c:v>
                </c:pt>
                <c:pt idx="188">
                  <c:v>40.61509090909091</c:v>
                </c:pt>
                <c:pt idx="189">
                  <c:v>37.933045454545457</c:v>
                </c:pt>
                <c:pt idx="190">
                  <c:v>35.772227272727278</c:v>
                </c:pt>
                <c:pt idx="191">
                  <c:v>33.760363636363628</c:v>
                </c:pt>
                <c:pt idx="192">
                  <c:v>31.769454545454554</c:v>
                </c:pt>
                <c:pt idx="193">
                  <c:v>29.251704545454551</c:v>
                </c:pt>
                <c:pt idx="194">
                  <c:v>28.359749999999995</c:v>
                </c:pt>
                <c:pt idx="195">
                  <c:v>28.998590909090908</c:v>
                </c:pt>
                <c:pt idx="196">
                  <c:v>29.058318181818173</c:v>
                </c:pt>
                <c:pt idx="197">
                  <c:v>28.297477272727271</c:v>
                </c:pt>
                <c:pt idx="198">
                  <c:v>27.466295454545456</c:v>
                </c:pt>
                <c:pt idx="199">
                  <c:v>25.523386363636369</c:v>
                </c:pt>
                <c:pt idx="200">
                  <c:v>23.904409090909095</c:v>
                </c:pt>
                <c:pt idx="201">
                  <c:v>21.455590909090912</c:v>
                </c:pt>
                <c:pt idx="202">
                  <c:v>20.499113636363635</c:v>
                </c:pt>
                <c:pt idx="203">
                  <c:v>19.058750000000007</c:v>
                </c:pt>
                <c:pt idx="204">
                  <c:v>17.668886363636368</c:v>
                </c:pt>
                <c:pt idx="205">
                  <c:v>16.060750000000009</c:v>
                </c:pt>
                <c:pt idx="206">
                  <c:v>14.352227272727275</c:v>
                </c:pt>
                <c:pt idx="207">
                  <c:v>13.442863636363642</c:v>
                </c:pt>
                <c:pt idx="208">
                  <c:v>12.422090909090906</c:v>
                </c:pt>
                <c:pt idx="209">
                  <c:v>11.772704545454548</c:v>
                </c:pt>
                <c:pt idx="210">
                  <c:v>10.804681818181821</c:v>
                </c:pt>
                <c:pt idx="211">
                  <c:v>10.862954545454546</c:v>
                </c:pt>
                <c:pt idx="212">
                  <c:v>10.324499999999999</c:v>
                </c:pt>
                <c:pt idx="213">
                  <c:v>10.508886363636364</c:v>
                </c:pt>
                <c:pt idx="214">
                  <c:v>9.9164318181818221</c:v>
                </c:pt>
                <c:pt idx="215">
                  <c:v>9.45543181818182</c:v>
                </c:pt>
                <c:pt idx="216">
                  <c:v>8.996636363636366</c:v>
                </c:pt>
                <c:pt idx="217">
                  <c:v>8.0629772727272737</c:v>
                </c:pt>
                <c:pt idx="218">
                  <c:v>7.3835681818181849</c:v>
                </c:pt>
                <c:pt idx="219">
                  <c:v>7.2551818181818195</c:v>
                </c:pt>
                <c:pt idx="220">
                  <c:v>7.1860000000000017</c:v>
                </c:pt>
                <c:pt idx="221">
                  <c:v>7.1472272727272754</c:v>
                </c:pt>
                <c:pt idx="222">
                  <c:v>6.9799318181818188</c:v>
                </c:pt>
                <c:pt idx="223">
                  <c:v>6.4440909090909093</c:v>
                </c:pt>
                <c:pt idx="224">
                  <c:v>6.2118863636363617</c:v>
                </c:pt>
                <c:pt idx="225">
                  <c:v>6.126795454545455</c:v>
                </c:pt>
                <c:pt idx="226">
                  <c:v>6.1146818181818166</c:v>
                </c:pt>
                <c:pt idx="227">
                  <c:v>6.1639545454545441</c:v>
                </c:pt>
                <c:pt idx="228">
                  <c:v>6.4873863636363618</c:v>
                </c:pt>
                <c:pt idx="229">
                  <c:v>5.9831363636363628</c:v>
                </c:pt>
                <c:pt idx="230">
                  <c:v>6.1362954545454551</c:v>
                </c:pt>
                <c:pt idx="231">
                  <c:v>6.1701818181818169</c:v>
                </c:pt>
                <c:pt idx="232">
                  <c:v>6.3504545454545456</c:v>
                </c:pt>
                <c:pt idx="233">
                  <c:v>6.9892954545454531</c:v>
                </c:pt>
                <c:pt idx="234">
                  <c:v>7.3301363636363623</c:v>
                </c:pt>
                <c:pt idx="235">
                  <c:v>7.7843636363636373</c:v>
                </c:pt>
                <c:pt idx="236">
                  <c:v>7.8343863636363631</c:v>
                </c:pt>
                <c:pt idx="237">
                  <c:v>7.9212499999999997</c:v>
                </c:pt>
                <c:pt idx="238">
                  <c:v>8.1506590909090892</c:v>
                </c:pt>
                <c:pt idx="239">
                  <c:v>9.0180227272727276</c:v>
                </c:pt>
                <c:pt idx="240">
                  <c:v>9.3355454545454517</c:v>
                </c:pt>
                <c:pt idx="241">
                  <c:v>9.2267954545454529</c:v>
                </c:pt>
                <c:pt idx="242">
                  <c:v>9.4942499999999974</c:v>
                </c:pt>
                <c:pt idx="243">
                  <c:v>8.9307045454545442</c:v>
                </c:pt>
                <c:pt idx="244">
                  <c:v>8.8524772727272705</c:v>
                </c:pt>
                <c:pt idx="245">
                  <c:v>8.5779090909090883</c:v>
                </c:pt>
                <c:pt idx="246">
                  <c:v>8.8889545454545456</c:v>
                </c:pt>
                <c:pt idx="247">
                  <c:v>9.2228863636363627</c:v>
                </c:pt>
                <c:pt idx="248">
                  <c:v>8.9897727272727259</c:v>
                </c:pt>
                <c:pt idx="249">
                  <c:v>8.6148636363636353</c:v>
                </c:pt>
                <c:pt idx="250">
                  <c:v>9.0295227272727274</c:v>
                </c:pt>
                <c:pt idx="251">
                  <c:v>9.8094545454545443</c:v>
                </c:pt>
                <c:pt idx="252">
                  <c:v>10.948045454545456</c:v>
                </c:pt>
                <c:pt idx="253">
                  <c:v>11.737500000000001</c:v>
                </c:pt>
                <c:pt idx="254">
                  <c:v>12.000795454545454</c:v>
                </c:pt>
                <c:pt idx="255">
                  <c:v>12.535886363636365</c:v>
                </c:pt>
                <c:pt idx="256">
                  <c:v>13.269954545454546</c:v>
                </c:pt>
                <c:pt idx="257">
                  <c:v>13.899159090909087</c:v>
                </c:pt>
                <c:pt idx="258">
                  <c:v>14.634227272727271</c:v>
                </c:pt>
                <c:pt idx="259">
                  <c:v>14.752068181818181</c:v>
                </c:pt>
                <c:pt idx="260">
                  <c:v>14.65711363636364</c:v>
                </c:pt>
                <c:pt idx="261">
                  <c:v>14.642636363636365</c:v>
                </c:pt>
                <c:pt idx="262">
                  <c:v>15.152909090909093</c:v>
                </c:pt>
                <c:pt idx="263">
                  <c:v>16.207068181818183</c:v>
                </c:pt>
                <c:pt idx="264">
                  <c:v>17.402840909090909</c:v>
                </c:pt>
                <c:pt idx="265">
                  <c:v>18.93177272727273</c:v>
                </c:pt>
                <c:pt idx="266">
                  <c:v>19.697068181818182</c:v>
                </c:pt>
                <c:pt idx="267">
                  <c:v>19.399999999999999</c:v>
                </c:pt>
                <c:pt idx="268">
                  <c:v>19.118795454545456</c:v>
                </c:pt>
                <c:pt idx="269">
                  <c:v>19.410181818181819</c:v>
                </c:pt>
                <c:pt idx="270">
                  <c:v>19.721749999999997</c:v>
                </c:pt>
                <c:pt idx="271">
                  <c:v>20.15688636363636</c:v>
                </c:pt>
                <c:pt idx="272">
                  <c:v>19.510909090909088</c:v>
                </c:pt>
                <c:pt idx="273">
                  <c:v>18.862613636363633</c:v>
                </c:pt>
                <c:pt idx="274">
                  <c:v>18.299363636363633</c:v>
                </c:pt>
                <c:pt idx="275">
                  <c:v>17.659727272727274</c:v>
                </c:pt>
                <c:pt idx="276">
                  <c:v>16.300272727272727</c:v>
                </c:pt>
                <c:pt idx="277">
                  <c:v>17.003045454545454</c:v>
                </c:pt>
                <c:pt idx="278">
                  <c:v>17.467886363636364</c:v>
                </c:pt>
                <c:pt idx="279">
                  <c:v>18.051681818181819</c:v>
                </c:pt>
                <c:pt idx="280">
                  <c:v>18.84461363636364</c:v>
                </c:pt>
                <c:pt idx="281">
                  <c:v>19.567272727272723</c:v>
                </c:pt>
                <c:pt idx="282">
                  <c:v>19.023545454545452</c:v>
                </c:pt>
                <c:pt idx="283">
                  <c:v>19.31715909090909</c:v>
                </c:pt>
                <c:pt idx="284">
                  <c:v>19.477113636363637</c:v>
                </c:pt>
                <c:pt idx="285">
                  <c:v>19.621340909090915</c:v>
                </c:pt>
                <c:pt idx="286">
                  <c:v>20.308113636363636</c:v>
                </c:pt>
                <c:pt idx="287">
                  <c:v>20.028500000000001</c:v>
                </c:pt>
                <c:pt idx="288">
                  <c:v>20.286045454545459</c:v>
                </c:pt>
                <c:pt idx="289">
                  <c:v>20.303113636363637</c:v>
                </c:pt>
                <c:pt idx="290">
                  <c:v>20.436909090909094</c:v>
                </c:pt>
                <c:pt idx="291">
                  <c:v>19.99529545454546</c:v>
                </c:pt>
                <c:pt idx="292">
                  <c:v>20.691159090909089</c:v>
                </c:pt>
                <c:pt idx="293">
                  <c:v>20.911727272727269</c:v>
                </c:pt>
                <c:pt idx="294">
                  <c:v>20.903045454545452</c:v>
                </c:pt>
                <c:pt idx="295">
                  <c:v>21.037340909090911</c:v>
                </c:pt>
                <c:pt idx="296">
                  <c:v>21.238863636363639</c:v>
                </c:pt>
                <c:pt idx="297">
                  <c:v>20.983477272727274</c:v>
                </c:pt>
                <c:pt idx="298">
                  <c:v>20.831818181818186</c:v>
                </c:pt>
                <c:pt idx="299">
                  <c:v>20.854340909090908</c:v>
                </c:pt>
                <c:pt idx="300">
                  <c:v>19.45052272727273</c:v>
                </c:pt>
                <c:pt idx="301">
                  <c:v>18.501727272727269</c:v>
                </c:pt>
                <c:pt idx="302">
                  <c:v>17.295204545454546</c:v>
                </c:pt>
                <c:pt idx="303">
                  <c:v>16.016840909090906</c:v>
                </c:pt>
                <c:pt idx="304">
                  <c:v>14.836250000000001</c:v>
                </c:pt>
                <c:pt idx="305">
                  <c:v>13.702590909090912</c:v>
                </c:pt>
                <c:pt idx="306">
                  <c:v>12.538659090909089</c:v>
                </c:pt>
                <c:pt idx="307">
                  <c:v>11.71175</c:v>
                </c:pt>
                <c:pt idx="308">
                  <c:v>10.632590909090911</c:v>
                </c:pt>
                <c:pt idx="309">
                  <c:v>9.3322500000000037</c:v>
                </c:pt>
                <c:pt idx="310">
                  <c:v>8.8161590909090943</c:v>
                </c:pt>
                <c:pt idx="311">
                  <c:v>8.3715909090909104</c:v>
                </c:pt>
                <c:pt idx="312">
                  <c:v>8.5291818181818204</c:v>
                </c:pt>
                <c:pt idx="313">
                  <c:v>8.1836363636363654</c:v>
                </c:pt>
                <c:pt idx="314">
                  <c:v>8.0192954545454569</c:v>
                </c:pt>
                <c:pt idx="315">
                  <c:v>7.3573409090909108</c:v>
                </c:pt>
                <c:pt idx="316">
                  <c:v>6.8182500000000035</c:v>
                </c:pt>
                <c:pt idx="317">
                  <c:v>6.737113636363639</c:v>
                </c:pt>
                <c:pt idx="318">
                  <c:v>6.5594545454545461</c:v>
                </c:pt>
                <c:pt idx="319">
                  <c:v>6.3534318181818188</c:v>
                </c:pt>
                <c:pt idx="320">
                  <c:v>5.8900681818181821</c:v>
                </c:pt>
                <c:pt idx="321">
                  <c:v>5.5909545454545455</c:v>
                </c:pt>
                <c:pt idx="322">
                  <c:v>5.0243636363636357</c:v>
                </c:pt>
                <c:pt idx="323">
                  <c:v>4.8557954545454534</c:v>
                </c:pt>
                <c:pt idx="324">
                  <c:v>4.6933409090909084</c:v>
                </c:pt>
                <c:pt idx="325">
                  <c:v>4.493977272727272</c:v>
                </c:pt>
                <c:pt idx="326">
                  <c:v>4.4409772727272712</c:v>
                </c:pt>
                <c:pt idx="327">
                  <c:v>4.1174999999999971</c:v>
                </c:pt>
                <c:pt idx="328">
                  <c:v>3.9790454545454534</c:v>
                </c:pt>
                <c:pt idx="329">
                  <c:v>4.3362954545454535</c:v>
                </c:pt>
                <c:pt idx="330">
                  <c:v>4.3882499999999993</c:v>
                </c:pt>
                <c:pt idx="331">
                  <c:v>4.472840909090908</c:v>
                </c:pt>
                <c:pt idx="332">
                  <c:v>4.6172500000000003</c:v>
                </c:pt>
                <c:pt idx="333">
                  <c:v>4.6399318181818181</c:v>
                </c:pt>
                <c:pt idx="334">
                  <c:v>4.7193636363636369</c:v>
                </c:pt>
                <c:pt idx="335">
                  <c:v>4.613227272727273</c:v>
                </c:pt>
                <c:pt idx="336">
                  <c:v>4.6357500000000007</c:v>
                </c:pt>
                <c:pt idx="337">
                  <c:v>4.8252954545454552</c:v>
                </c:pt>
                <c:pt idx="338">
                  <c:v>4.7591590909090913</c:v>
                </c:pt>
                <c:pt idx="339">
                  <c:v>4.1966363636363644</c:v>
                </c:pt>
                <c:pt idx="340">
                  <c:v>4.1615000000000002</c:v>
                </c:pt>
                <c:pt idx="341">
                  <c:v>4.3232954545454554</c:v>
                </c:pt>
                <c:pt idx="342">
                  <c:v>4.3410227272727262</c:v>
                </c:pt>
                <c:pt idx="343">
                  <c:v>4.3384999999999998</c:v>
                </c:pt>
                <c:pt idx="344">
                  <c:v>4.3699545454545445</c:v>
                </c:pt>
                <c:pt idx="345">
                  <c:v>4.4633863636363635</c:v>
                </c:pt>
                <c:pt idx="346">
                  <c:v>4.618204545454546</c:v>
                </c:pt>
                <c:pt idx="347">
                  <c:v>4.6827045454545466</c:v>
                </c:pt>
                <c:pt idx="348">
                  <c:v>4.7113863636363638</c:v>
                </c:pt>
                <c:pt idx="349">
                  <c:v>5.0763409090909093</c:v>
                </c:pt>
                <c:pt idx="350">
                  <c:v>5.1987272727272744</c:v>
                </c:pt>
                <c:pt idx="351">
                  <c:v>5.1430681818181814</c:v>
                </c:pt>
                <c:pt idx="352">
                  <c:v>5.2541136363636367</c:v>
                </c:pt>
                <c:pt idx="353">
                  <c:v>5.7103863636363634</c:v>
                </c:pt>
                <c:pt idx="354">
                  <c:v>6.0509090909090908</c:v>
                </c:pt>
                <c:pt idx="355">
                  <c:v>6.2419999999999991</c:v>
                </c:pt>
                <c:pt idx="356">
                  <c:v>6.7104090909090903</c:v>
                </c:pt>
                <c:pt idx="357">
                  <c:v>6.8500909090909099</c:v>
                </c:pt>
                <c:pt idx="358">
                  <c:v>7.1161616161616159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PME_pro!$IH$1</c:f>
              <c:strCache>
                <c:ptCount val="1"/>
                <c:pt idx="0">
                  <c:v>FP été et printemps (9)</c:v>
                </c:pt>
              </c:strCache>
            </c:strRef>
          </c:tx>
          <c:spPr>
            <a:ln w="571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PME_pro!$IB$2:$IB$360</c:f>
              <c:numCache>
                <c:formatCode>General</c:formatCode>
                <c:ptCount val="35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  <c:pt idx="101">
                  <c:v>103</c:v>
                </c:pt>
                <c:pt idx="102">
                  <c:v>104</c:v>
                </c:pt>
                <c:pt idx="103">
                  <c:v>105</c:v>
                </c:pt>
                <c:pt idx="104">
                  <c:v>106</c:v>
                </c:pt>
                <c:pt idx="105">
                  <c:v>107</c:v>
                </c:pt>
                <c:pt idx="106">
                  <c:v>108</c:v>
                </c:pt>
                <c:pt idx="107">
                  <c:v>109</c:v>
                </c:pt>
                <c:pt idx="108">
                  <c:v>110</c:v>
                </c:pt>
                <c:pt idx="109">
                  <c:v>111</c:v>
                </c:pt>
                <c:pt idx="110">
                  <c:v>112</c:v>
                </c:pt>
                <c:pt idx="111">
                  <c:v>113</c:v>
                </c:pt>
                <c:pt idx="112">
                  <c:v>114</c:v>
                </c:pt>
                <c:pt idx="113">
                  <c:v>115</c:v>
                </c:pt>
                <c:pt idx="114">
                  <c:v>116</c:v>
                </c:pt>
                <c:pt idx="115">
                  <c:v>117</c:v>
                </c:pt>
                <c:pt idx="116">
                  <c:v>118</c:v>
                </c:pt>
                <c:pt idx="117">
                  <c:v>119</c:v>
                </c:pt>
                <c:pt idx="118">
                  <c:v>120</c:v>
                </c:pt>
                <c:pt idx="119">
                  <c:v>121</c:v>
                </c:pt>
                <c:pt idx="120">
                  <c:v>122</c:v>
                </c:pt>
                <c:pt idx="121">
                  <c:v>123</c:v>
                </c:pt>
                <c:pt idx="122">
                  <c:v>124</c:v>
                </c:pt>
                <c:pt idx="123">
                  <c:v>125</c:v>
                </c:pt>
                <c:pt idx="124">
                  <c:v>126</c:v>
                </c:pt>
                <c:pt idx="125">
                  <c:v>127</c:v>
                </c:pt>
                <c:pt idx="126">
                  <c:v>128</c:v>
                </c:pt>
                <c:pt idx="127">
                  <c:v>129</c:v>
                </c:pt>
                <c:pt idx="128">
                  <c:v>130</c:v>
                </c:pt>
                <c:pt idx="129">
                  <c:v>131</c:v>
                </c:pt>
                <c:pt idx="130">
                  <c:v>132</c:v>
                </c:pt>
                <c:pt idx="131">
                  <c:v>133</c:v>
                </c:pt>
                <c:pt idx="132">
                  <c:v>134</c:v>
                </c:pt>
                <c:pt idx="133">
                  <c:v>135</c:v>
                </c:pt>
                <c:pt idx="134">
                  <c:v>136</c:v>
                </c:pt>
                <c:pt idx="135">
                  <c:v>137</c:v>
                </c:pt>
                <c:pt idx="136">
                  <c:v>138</c:v>
                </c:pt>
                <c:pt idx="137">
                  <c:v>139</c:v>
                </c:pt>
                <c:pt idx="138">
                  <c:v>140</c:v>
                </c:pt>
                <c:pt idx="139">
                  <c:v>141</c:v>
                </c:pt>
                <c:pt idx="140">
                  <c:v>142</c:v>
                </c:pt>
                <c:pt idx="141">
                  <c:v>143</c:v>
                </c:pt>
                <c:pt idx="142">
                  <c:v>144</c:v>
                </c:pt>
                <c:pt idx="143">
                  <c:v>145</c:v>
                </c:pt>
                <c:pt idx="144">
                  <c:v>146</c:v>
                </c:pt>
                <c:pt idx="145">
                  <c:v>147</c:v>
                </c:pt>
                <c:pt idx="146">
                  <c:v>148</c:v>
                </c:pt>
                <c:pt idx="147">
                  <c:v>149</c:v>
                </c:pt>
                <c:pt idx="148">
                  <c:v>150</c:v>
                </c:pt>
                <c:pt idx="149">
                  <c:v>151</c:v>
                </c:pt>
                <c:pt idx="150">
                  <c:v>152</c:v>
                </c:pt>
                <c:pt idx="151">
                  <c:v>153</c:v>
                </c:pt>
                <c:pt idx="152">
                  <c:v>154</c:v>
                </c:pt>
                <c:pt idx="153">
                  <c:v>155</c:v>
                </c:pt>
                <c:pt idx="154">
                  <c:v>156</c:v>
                </c:pt>
                <c:pt idx="155">
                  <c:v>157</c:v>
                </c:pt>
                <c:pt idx="156">
                  <c:v>158</c:v>
                </c:pt>
                <c:pt idx="157">
                  <c:v>159</c:v>
                </c:pt>
                <c:pt idx="158">
                  <c:v>160</c:v>
                </c:pt>
                <c:pt idx="159">
                  <c:v>161</c:v>
                </c:pt>
                <c:pt idx="160">
                  <c:v>162</c:v>
                </c:pt>
                <c:pt idx="161">
                  <c:v>163</c:v>
                </c:pt>
                <c:pt idx="162">
                  <c:v>164</c:v>
                </c:pt>
                <c:pt idx="163">
                  <c:v>165</c:v>
                </c:pt>
                <c:pt idx="164">
                  <c:v>166</c:v>
                </c:pt>
                <c:pt idx="165">
                  <c:v>167</c:v>
                </c:pt>
                <c:pt idx="166">
                  <c:v>168</c:v>
                </c:pt>
                <c:pt idx="167">
                  <c:v>169</c:v>
                </c:pt>
                <c:pt idx="168">
                  <c:v>170</c:v>
                </c:pt>
                <c:pt idx="169">
                  <c:v>171</c:v>
                </c:pt>
                <c:pt idx="170">
                  <c:v>172</c:v>
                </c:pt>
                <c:pt idx="171">
                  <c:v>173</c:v>
                </c:pt>
                <c:pt idx="172">
                  <c:v>174</c:v>
                </c:pt>
                <c:pt idx="173">
                  <c:v>175</c:v>
                </c:pt>
                <c:pt idx="174">
                  <c:v>176</c:v>
                </c:pt>
                <c:pt idx="175">
                  <c:v>177</c:v>
                </c:pt>
                <c:pt idx="176">
                  <c:v>178</c:v>
                </c:pt>
                <c:pt idx="177">
                  <c:v>179</c:v>
                </c:pt>
                <c:pt idx="178">
                  <c:v>180</c:v>
                </c:pt>
                <c:pt idx="179">
                  <c:v>181</c:v>
                </c:pt>
                <c:pt idx="180">
                  <c:v>182</c:v>
                </c:pt>
                <c:pt idx="181">
                  <c:v>183</c:v>
                </c:pt>
                <c:pt idx="182">
                  <c:v>184</c:v>
                </c:pt>
                <c:pt idx="183">
                  <c:v>185</c:v>
                </c:pt>
                <c:pt idx="184">
                  <c:v>186</c:v>
                </c:pt>
                <c:pt idx="185">
                  <c:v>187</c:v>
                </c:pt>
                <c:pt idx="186">
                  <c:v>188</c:v>
                </c:pt>
                <c:pt idx="187">
                  <c:v>189</c:v>
                </c:pt>
                <c:pt idx="188">
                  <c:v>190</c:v>
                </c:pt>
                <c:pt idx="189">
                  <c:v>191</c:v>
                </c:pt>
                <c:pt idx="190">
                  <c:v>192</c:v>
                </c:pt>
                <c:pt idx="191">
                  <c:v>193</c:v>
                </c:pt>
                <c:pt idx="192">
                  <c:v>194</c:v>
                </c:pt>
                <c:pt idx="193">
                  <c:v>195</c:v>
                </c:pt>
                <c:pt idx="194">
                  <c:v>196</c:v>
                </c:pt>
                <c:pt idx="195">
                  <c:v>197</c:v>
                </c:pt>
                <c:pt idx="196">
                  <c:v>198</c:v>
                </c:pt>
                <c:pt idx="197">
                  <c:v>199</c:v>
                </c:pt>
                <c:pt idx="198">
                  <c:v>200</c:v>
                </c:pt>
                <c:pt idx="199">
                  <c:v>201</c:v>
                </c:pt>
                <c:pt idx="200">
                  <c:v>202</c:v>
                </c:pt>
                <c:pt idx="201">
                  <c:v>203</c:v>
                </c:pt>
                <c:pt idx="202">
                  <c:v>204</c:v>
                </c:pt>
                <c:pt idx="203">
                  <c:v>205</c:v>
                </c:pt>
                <c:pt idx="204">
                  <c:v>206</c:v>
                </c:pt>
                <c:pt idx="205">
                  <c:v>207</c:v>
                </c:pt>
                <c:pt idx="206">
                  <c:v>208</c:v>
                </c:pt>
                <c:pt idx="207">
                  <c:v>209</c:v>
                </c:pt>
                <c:pt idx="208">
                  <c:v>210</c:v>
                </c:pt>
                <c:pt idx="209">
                  <c:v>211</c:v>
                </c:pt>
                <c:pt idx="210">
                  <c:v>212</c:v>
                </c:pt>
                <c:pt idx="211">
                  <c:v>213</c:v>
                </c:pt>
                <c:pt idx="212">
                  <c:v>214</c:v>
                </c:pt>
                <c:pt idx="213">
                  <c:v>215</c:v>
                </c:pt>
                <c:pt idx="214">
                  <c:v>216</c:v>
                </c:pt>
                <c:pt idx="215">
                  <c:v>217</c:v>
                </c:pt>
                <c:pt idx="216">
                  <c:v>218</c:v>
                </c:pt>
                <c:pt idx="217">
                  <c:v>219</c:v>
                </c:pt>
                <c:pt idx="218">
                  <c:v>220</c:v>
                </c:pt>
                <c:pt idx="219">
                  <c:v>221</c:v>
                </c:pt>
                <c:pt idx="220">
                  <c:v>222</c:v>
                </c:pt>
                <c:pt idx="221">
                  <c:v>223</c:v>
                </c:pt>
                <c:pt idx="222">
                  <c:v>224</c:v>
                </c:pt>
                <c:pt idx="223">
                  <c:v>225</c:v>
                </c:pt>
                <c:pt idx="224">
                  <c:v>226</c:v>
                </c:pt>
                <c:pt idx="225">
                  <c:v>227</c:v>
                </c:pt>
                <c:pt idx="226">
                  <c:v>228</c:v>
                </c:pt>
                <c:pt idx="227">
                  <c:v>229</c:v>
                </c:pt>
                <c:pt idx="228">
                  <c:v>230</c:v>
                </c:pt>
                <c:pt idx="229">
                  <c:v>231</c:v>
                </c:pt>
                <c:pt idx="230">
                  <c:v>232</c:v>
                </c:pt>
                <c:pt idx="231">
                  <c:v>233</c:v>
                </c:pt>
                <c:pt idx="232">
                  <c:v>234</c:v>
                </c:pt>
                <c:pt idx="233">
                  <c:v>235</c:v>
                </c:pt>
                <c:pt idx="234">
                  <c:v>236</c:v>
                </c:pt>
                <c:pt idx="235">
                  <c:v>237</c:v>
                </c:pt>
                <c:pt idx="236">
                  <c:v>238</c:v>
                </c:pt>
                <c:pt idx="237">
                  <c:v>239</c:v>
                </c:pt>
                <c:pt idx="238">
                  <c:v>240</c:v>
                </c:pt>
                <c:pt idx="239">
                  <c:v>241</c:v>
                </c:pt>
                <c:pt idx="240">
                  <c:v>242</c:v>
                </c:pt>
                <c:pt idx="241">
                  <c:v>243</c:v>
                </c:pt>
                <c:pt idx="242">
                  <c:v>244</c:v>
                </c:pt>
                <c:pt idx="243">
                  <c:v>245</c:v>
                </c:pt>
                <c:pt idx="244">
                  <c:v>246</c:v>
                </c:pt>
                <c:pt idx="245">
                  <c:v>247</c:v>
                </c:pt>
                <c:pt idx="246">
                  <c:v>248</c:v>
                </c:pt>
                <c:pt idx="247">
                  <c:v>249</c:v>
                </c:pt>
                <c:pt idx="248">
                  <c:v>250</c:v>
                </c:pt>
                <c:pt idx="249">
                  <c:v>251</c:v>
                </c:pt>
                <c:pt idx="250">
                  <c:v>252</c:v>
                </c:pt>
                <c:pt idx="251">
                  <c:v>253</c:v>
                </c:pt>
                <c:pt idx="252">
                  <c:v>254</c:v>
                </c:pt>
                <c:pt idx="253">
                  <c:v>255</c:v>
                </c:pt>
                <c:pt idx="254">
                  <c:v>256</c:v>
                </c:pt>
                <c:pt idx="255">
                  <c:v>257</c:v>
                </c:pt>
                <c:pt idx="256">
                  <c:v>258</c:v>
                </c:pt>
                <c:pt idx="257">
                  <c:v>259</c:v>
                </c:pt>
                <c:pt idx="258">
                  <c:v>260</c:v>
                </c:pt>
                <c:pt idx="259">
                  <c:v>261</c:v>
                </c:pt>
                <c:pt idx="260">
                  <c:v>262</c:v>
                </c:pt>
                <c:pt idx="261">
                  <c:v>263</c:v>
                </c:pt>
                <c:pt idx="262">
                  <c:v>264</c:v>
                </c:pt>
                <c:pt idx="263">
                  <c:v>265</c:v>
                </c:pt>
                <c:pt idx="264">
                  <c:v>266</c:v>
                </c:pt>
                <c:pt idx="265">
                  <c:v>267</c:v>
                </c:pt>
                <c:pt idx="266">
                  <c:v>268</c:v>
                </c:pt>
                <c:pt idx="267">
                  <c:v>269</c:v>
                </c:pt>
                <c:pt idx="268">
                  <c:v>270</c:v>
                </c:pt>
                <c:pt idx="269">
                  <c:v>271</c:v>
                </c:pt>
                <c:pt idx="270">
                  <c:v>272</c:v>
                </c:pt>
                <c:pt idx="271">
                  <c:v>273</c:v>
                </c:pt>
                <c:pt idx="272">
                  <c:v>274</c:v>
                </c:pt>
                <c:pt idx="273">
                  <c:v>275</c:v>
                </c:pt>
                <c:pt idx="274">
                  <c:v>276</c:v>
                </c:pt>
                <c:pt idx="275">
                  <c:v>277</c:v>
                </c:pt>
                <c:pt idx="276">
                  <c:v>278</c:v>
                </c:pt>
                <c:pt idx="277">
                  <c:v>279</c:v>
                </c:pt>
                <c:pt idx="278">
                  <c:v>280</c:v>
                </c:pt>
                <c:pt idx="279">
                  <c:v>281</c:v>
                </c:pt>
                <c:pt idx="280">
                  <c:v>282</c:v>
                </c:pt>
                <c:pt idx="281">
                  <c:v>283</c:v>
                </c:pt>
                <c:pt idx="282">
                  <c:v>284</c:v>
                </c:pt>
                <c:pt idx="283">
                  <c:v>285</c:v>
                </c:pt>
                <c:pt idx="284">
                  <c:v>286</c:v>
                </c:pt>
                <c:pt idx="285">
                  <c:v>287</c:v>
                </c:pt>
                <c:pt idx="286">
                  <c:v>288</c:v>
                </c:pt>
                <c:pt idx="287">
                  <c:v>289</c:v>
                </c:pt>
                <c:pt idx="288">
                  <c:v>290</c:v>
                </c:pt>
                <c:pt idx="289">
                  <c:v>291</c:v>
                </c:pt>
                <c:pt idx="290">
                  <c:v>292</c:v>
                </c:pt>
                <c:pt idx="291">
                  <c:v>293</c:v>
                </c:pt>
                <c:pt idx="292">
                  <c:v>294</c:v>
                </c:pt>
                <c:pt idx="293">
                  <c:v>295</c:v>
                </c:pt>
                <c:pt idx="294">
                  <c:v>296</c:v>
                </c:pt>
                <c:pt idx="295">
                  <c:v>297</c:v>
                </c:pt>
                <c:pt idx="296">
                  <c:v>298</c:v>
                </c:pt>
                <c:pt idx="297">
                  <c:v>299</c:v>
                </c:pt>
                <c:pt idx="298">
                  <c:v>300</c:v>
                </c:pt>
                <c:pt idx="299">
                  <c:v>301</c:v>
                </c:pt>
                <c:pt idx="300">
                  <c:v>302</c:v>
                </c:pt>
                <c:pt idx="301">
                  <c:v>303</c:v>
                </c:pt>
                <c:pt idx="302">
                  <c:v>304</c:v>
                </c:pt>
                <c:pt idx="303">
                  <c:v>305</c:v>
                </c:pt>
                <c:pt idx="304">
                  <c:v>306</c:v>
                </c:pt>
                <c:pt idx="305">
                  <c:v>307</c:v>
                </c:pt>
                <c:pt idx="306">
                  <c:v>308</c:v>
                </c:pt>
                <c:pt idx="307">
                  <c:v>309</c:v>
                </c:pt>
                <c:pt idx="308">
                  <c:v>310</c:v>
                </c:pt>
                <c:pt idx="309">
                  <c:v>311</c:v>
                </c:pt>
                <c:pt idx="310">
                  <c:v>312</c:v>
                </c:pt>
                <c:pt idx="311">
                  <c:v>313</c:v>
                </c:pt>
                <c:pt idx="312">
                  <c:v>314</c:v>
                </c:pt>
                <c:pt idx="313">
                  <c:v>315</c:v>
                </c:pt>
                <c:pt idx="314">
                  <c:v>316</c:v>
                </c:pt>
                <c:pt idx="315">
                  <c:v>317</c:v>
                </c:pt>
                <c:pt idx="316">
                  <c:v>318</c:v>
                </c:pt>
                <c:pt idx="317">
                  <c:v>319</c:v>
                </c:pt>
                <c:pt idx="318">
                  <c:v>320</c:v>
                </c:pt>
                <c:pt idx="319">
                  <c:v>321</c:v>
                </c:pt>
                <c:pt idx="320">
                  <c:v>322</c:v>
                </c:pt>
                <c:pt idx="321">
                  <c:v>323</c:v>
                </c:pt>
                <c:pt idx="322">
                  <c:v>324</c:v>
                </c:pt>
                <c:pt idx="323">
                  <c:v>325</c:v>
                </c:pt>
                <c:pt idx="324">
                  <c:v>326</c:v>
                </c:pt>
                <c:pt idx="325">
                  <c:v>327</c:v>
                </c:pt>
                <c:pt idx="326">
                  <c:v>328</c:v>
                </c:pt>
                <c:pt idx="327">
                  <c:v>329</c:v>
                </c:pt>
                <c:pt idx="328">
                  <c:v>330</c:v>
                </c:pt>
                <c:pt idx="329">
                  <c:v>331</c:v>
                </c:pt>
                <c:pt idx="330">
                  <c:v>332</c:v>
                </c:pt>
                <c:pt idx="331">
                  <c:v>333</c:v>
                </c:pt>
                <c:pt idx="332">
                  <c:v>334</c:v>
                </c:pt>
                <c:pt idx="333">
                  <c:v>335</c:v>
                </c:pt>
                <c:pt idx="334">
                  <c:v>336</c:v>
                </c:pt>
                <c:pt idx="335">
                  <c:v>337</c:v>
                </c:pt>
                <c:pt idx="336">
                  <c:v>338</c:v>
                </c:pt>
                <c:pt idx="337">
                  <c:v>339</c:v>
                </c:pt>
                <c:pt idx="338">
                  <c:v>340</c:v>
                </c:pt>
                <c:pt idx="339">
                  <c:v>341</c:v>
                </c:pt>
                <c:pt idx="340">
                  <c:v>342</c:v>
                </c:pt>
                <c:pt idx="341">
                  <c:v>343</c:v>
                </c:pt>
                <c:pt idx="342">
                  <c:v>344</c:v>
                </c:pt>
                <c:pt idx="343">
                  <c:v>345</c:v>
                </c:pt>
                <c:pt idx="344">
                  <c:v>346</c:v>
                </c:pt>
                <c:pt idx="345">
                  <c:v>347</c:v>
                </c:pt>
                <c:pt idx="346">
                  <c:v>348</c:v>
                </c:pt>
                <c:pt idx="347">
                  <c:v>349</c:v>
                </c:pt>
                <c:pt idx="348">
                  <c:v>350</c:v>
                </c:pt>
                <c:pt idx="349">
                  <c:v>351</c:v>
                </c:pt>
                <c:pt idx="350">
                  <c:v>352</c:v>
                </c:pt>
                <c:pt idx="351">
                  <c:v>353</c:v>
                </c:pt>
                <c:pt idx="352">
                  <c:v>354</c:v>
                </c:pt>
                <c:pt idx="353">
                  <c:v>355</c:v>
                </c:pt>
                <c:pt idx="354">
                  <c:v>356</c:v>
                </c:pt>
                <c:pt idx="355">
                  <c:v>357</c:v>
                </c:pt>
                <c:pt idx="356">
                  <c:v>358</c:v>
                </c:pt>
                <c:pt idx="357">
                  <c:v>359</c:v>
                </c:pt>
                <c:pt idx="358">
                  <c:v>360</c:v>
                </c:pt>
              </c:numCache>
            </c:numRef>
          </c:xVal>
          <c:yVal>
            <c:numRef>
              <c:f>PME_pro!$IH$2:$IH$360</c:f>
              <c:numCache>
                <c:formatCode>General</c:formatCode>
                <c:ptCount val="359"/>
                <c:pt idx="4">
                  <c:v>9.9285714285714446E-3</c:v>
                </c:pt>
                <c:pt idx="5">
                  <c:v>3.1607142857142868E-2</c:v>
                </c:pt>
                <c:pt idx="6">
                  <c:v>6.3464285714285709E-2</c:v>
                </c:pt>
                <c:pt idx="7">
                  <c:v>0.14607142857142857</c:v>
                </c:pt>
                <c:pt idx="8">
                  <c:v>0.19410714285714287</c:v>
                </c:pt>
                <c:pt idx="9">
                  <c:v>0.39689285714285721</c:v>
                </c:pt>
                <c:pt idx="10">
                  <c:v>0.45600000000000002</c:v>
                </c:pt>
                <c:pt idx="11">
                  <c:v>0.46975000000000006</c:v>
                </c:pt>
                <c:pt idx="12">
                  <c:v>0.59557142857142864</c:v>
                </c:pt>
                <c:pt idx="13">
                  <c:v>0.7118214285714286</c:v>
                </c:pt>
                <c:pt idx="14">
                  <c:v>0.85925000000000018</c:v>
                </c:pt>
                <c:pt idx="15">
                  <c:v>0.96835714285714281</c:v>
                </c:pt>
                <c:pt idx="16">
                  <c:v>1.0763214285714287</c:v>
                </c:pt>
                <c:pt idx="17">
                  <c:v>1.2654285714285716</c:v>
                </c:pt>
                <c:pt idx="18">
                  <c:v>1.4894285714285711</c:v>
                </c:pt>
                <c:pt idx="19">
                  <c:v>1.35425</c:v>
                </c:pt>
                <c:pt idx="20">
                  <c:v>1.3384285714285713</c:v>
                </c:pt>
                <c:pt idx="21">
                  <c:v>1.4026071428571425</c:v>
                </c:pt>
                <c:pt idx="22">
                  <c:v>1.5815714285714286</c:v>
                </c:pt>
                <c:pt idx="23">
                  <c:v>2.2717499999999999</c:v>
                </c:pt>
                <c:pt idx="24">
                  <c:v>2.5237142857142851</c:v>
                </c:pt>
                <c:pt idx="25">
                  <c:v>3.0887142857142851</c:v>
                </c:pt>
                <c:pt idx="26">
                  <c:v>3.507857142857143</c:v>
                </c:pt>
                <c:pt idx="27">
                  <c:v>4.363142857142857</c:v>
                </c:pt>
                <c:pt idx="28">
                  <c:v>5.5165714285714289</c:v>
                </c:pt>
                <c:pt idx="29">
                  <c:v>7.1056785714285704</c:v>
                </c:pt>
                <c:pt idx="30">
                  <c:v>8.7982857142857132</c:v>
                </c:pt>
                <c:pt idx="31">
                  <c:v>9.558250000000001</c:v>
                </c:pt>
                <c:pt idx="32">
                  <c:v>9.9051071428571422</c:v>
                </c:pt>
                <c:pt idx="33">
                  <c:v>10.333428571428572</c:v>
                </c:pt>
                <c:pt idx="34">
                  <c:v>11.948928571428571</c:v>
                </c:pt>
                <c:pt idx="35">
                  <c:v>12.248714285714284</c:v>
                </c:pt>
                <c:pt idx="36">
                  <c:v>13.94410714285714</c:v>
                </c:pt>
                <c:pt idx="37">
                  <c:v>15.156642857142858</c:v>
                </c:pt>
                <c:pt idx="38">
                  <c:v>16.181750000000001</c:v>
                </c:pt>
                <c:pt idx="39">
                  <c:v>16.651714285714288</c:v>
                </c:pt>
                <c:pt idx="40">
                  <c:v>16.37378571428571</c:v>
                </c:pt>
                <c:pt idx="41">
                  <c:v>16.65792857142857</c:v>
                </c:pt>
                <c:pt idx="42">
                  <c:v>18.367321428571426</c:v>
                </c:pt>
                <c:pt idx="43">
                  <c:v>18.428964285714283</c:v>
                </c:pt>
                <c:pt idx="44">
                  <c:v>18.576892857142855</c:v>
                </c:pt>
                <c:pt idx="45">
                  <c:v>19.304928571428572</c:v>
                </c:pt>
                <c:pt idx="46">
                  <c:v>18.959</c:v>
                </c:pt>
                <c:pt idx="47">
                  <c:v>19.166249999999998</c:v>
                </c:pt>
                <c:pt idx="48">
                  <c:v>19.311142857142858</c:v>
                </c:pt>
                <c:pt idx="49">
                  <c:v>19.936071428571427</c:v>
                </c:pt>
                <c:pt idx="50">
                  <c:v>20.81128571428572</c:v>
                </c:pt>
                <c:pt idx="51">
                  <c:v>22.892678571428572</c:v>
                </c:pt>
                <c:pt idx="52">
                  <c:v>23.1615</c:v>
                </c:pt>
                <c:pt idx="53">
                  <c:v>24.070535714285715</c:v>
                </c:pt>
                <c:pt idx="54">
                  <c:v>25.499571428571432</c:v>
                </c:pt>
                <c:pt idx="55">
                  <c:v>26.918214285714289</c:v>
                </c:pt>
                <c:pt idx="56">
                  <c:v>28.759250000000002</c:v>
                </c:pt>
                <c:pt idx="57">
                  <c:v>30.779071428571434</c:v>
                </c:pt>
                <c:pt idx="58">
                  <c:v>32.518392857142864</c:v>
                </c:pt>
                <c:pt idx="59">
                  <c:v>32.581999999999994</c:v>
                </c:pt>
                <c:pt idx="60">
                  <c:v>34.735392857142855</c:v>
                </c:pt>
                <c:pt idx="61">
                  <c:v>34.802928571428573</c:v>
                </c:pt>
                <c:pt idx="62">
                  <c:v>35.506214285714286</c:v>
                </c:pt>
                <c:pt idx="63">
                  <c:v>37.901178571428581</c:v>
                </c:pt>
                <c:pt idx="64">
                  <c:v>39.870607142857139</c:v>
                </c:pt>
                <c:pt idx="65">
                  <c:v>40.472928571428561</c:v>
                </c:pt>
                <c:pt idx="66">
                  <c:v>40.641035714285714</c:v>
                </c:pt>
                <c:pt idx="67">
                  <c:v>40.365178571428565</c:v>
                </c:pt>
                <c:pt idx="68">
                  <c:v>40.907857142857139</c:v>
                </c:pt>
                <c:pt idx="69">
                  <c:v>43.014357142857136</c:v>
                </c:pt>
                <c:pt idx="70">
                  <c:v>43.500214285714286</c:v>
                </c:pt>
                <c:pt idx="71">
                  <c:v>45.802857142857142</c:v>
                </c:pt>
                <c:pt idx="72">
                  <c:v>47.284035714285714</c:v>
                </c:pt>
                <c:pt idx="73">
                  <c:v>48.600928571428575</c:v>
                </c:pt>
                <c:pt idx="74">
                  <c:v>49.19510714285714</c:v>
                </c:pt>
                <c:pt idx="75">
                  <c:v>49.720321428571438</c:v>
                </c:pt>
                <c:pt idx="76">
                  <c:v>50.560178571428573</c:v>
                </c:pt>
                <c:pt idx="77">
                  <c:v>52.059142857142845</c:v>
                </c:pt>
                <c:pt idx="78">
                  <c:v>51.901357142857144</c:v>
                </c:pt>
                <c:pt idx="79">
                  <c:v>54.253464285714287</c:v>
                </c:pt>
                <c:pt idx="80">
                  <c:v>54.44960714285714</c:v>
                </c:pt>
                <c:pt idx="81">
                  <c:v>54.082928571428567</c:v>
                </c:pt>
                <c:pt idx="82">
                  <c:v>54.496464285714289</c:v>
                </c:pt>
                <c:pt idx="83">
                  <c:v>56.051857142857145</c:v>
                </c:pt>
                <c:pt idx="84">
                  <c:v>55.101392857142855</c:v>
                </c:pt>
                <c:pt idx="85">
                  <c:v>56.665928571428573</c:v>
                </c:pt>
                <c:pt idx="86">
                  <c:v>59.99614285714285</c:v>
                </c:pt>
                <c:pt idx="87">
                  <c:v>62.503214285714272</c:v>
                </c:pt>
                <c:pt idx="88">
                  <c:v>65.949892857142856</c:v>
                </c:pt>
                <c:pt idx="89">
                  <c:v>65.783535714285719</c:v>
                </c:pt>
                <c:pt idx="90">
                  <c:v>67.619107142857146</c:v>
                </c:pt>
                <c:pt idx="91">
                  <c:v>66.968571428571423</c:v>
                </c:pt>
                <c:pt idx="92">
                  <c:v>66.545999999999992</c:v>
                </c:pt>
                <c:pt idx="93">
                  <c:v>63.693892857142863</c:v>
                </c:pt>
                <c:pt idx="94">
                  <c:v>62.987285714285704</c:v>
                </c:pt>
                <c:pt idx="95">
                  <c:v>63.459571428571415</c:v>
                </c:pt>
                <c:pt idx="96">
                  <c:v>60.544107142857129</c:v>
                </c:pt>
                <c:pt idx="97">
                  <c:v>59.499928571428576</c:v>
                </c:pt>
                <c:pt idx="98">
                  <c:v>60.279785714285708</c:v>
                </c:pt>
                <c:pt idx="99">
                  <c:v>62.306142857142845</c:v>
                </c:pt>
                <c:pt idx="100">
                  <c:v>63.149535714285719</c:v>
                </c:pt>
                <c:pt idx="101">
                  <c:v>65.67914285714285</c:v>
                </c:pt>
                <c:pt idx="102">
                  <c:v>67.32242857142856</c:v>
                </c:pt>
                <c:pt idx="103">
                  <c:v>72.233964285714265</c:v>
                </c:pt>
                <c:pt idx="104">
                  <c:v>74.977142857142866</c:v>
                </c:pt>
                <c:pt idx="105">
                  <c:v>76.095285714285723</c:v>
                </c:pt>
                <c:pt idx="106">
                  <c:v>80.197035714285718</c:v>
                </c:pt>
                <c:pt idx="107">
                  <c:v>80.536642857142866</c:v>
                </c:pt>
                <c:pt idx="108">
                  <c:v>79.123571428571424</c:v>
                </c:pt>
                <c:pt idx="109">
                  <c:v>76.77889285714285</c:v>
                </c:pt>
                <c:pt idx="110">
                  <c:v>76.675107142857158</c:v>
                </c:pt>
                <c:pt idx="111">
                  <c:v>77.031785714285704</c:v>
                </c:pt>
                <c:pt idx="112">
                  <c:v>78.90360714285714</c:v>
                </c:pt>
                <c:pt idx="113">
                  <c:v>78.310464285714289</c:v>
                </c:pt>
                <c:pt idx="114">
                  <c:v>77.277071428571418</c:v>
                </c:pt>
                <c:pt idx="115">
                  <c:v>77.665321428571431</c:v>
                </c:pt>
                <c:pt idx="116">
                  <c:v>77.664678571428567</c:v>
                </c:pt>
                <c:pt idx="117">
                  <c:v>81.20150000000001</c:v>
                </c:pt>
                <c:pt idx="118">
                  <c:v>82.104321428571438</c:v>
                </c:pt>
                <c:pt idx="119">
                  <c:v>85.550214285714304</c:v>
                </c:pt>
                <c:pt idx="120">
                  <c:v>86.805000000000021</c:v>
                </c:pt>
                <c:pt idx="121">
                  <c:v>88.827035714285742</c:v>
                </c:pt>
                <c:pt idx="122">
                  <c:v>88.783928571428575</c:v>
                </c:pt>
                <c:pt idx="123">
                  <c:v>86.514642857142846</c:v>
                </c:pt>
                <c:pt idx="124">
                  <c:v>87.420571428571421</c:v>
                </c:pt>
                <c:pt idx="125">
                  <c:v>87.431821428571439</c:v>
                </c:pt>
                <c:pt idx="126">
                  <c:v>85.060500000000005</c:v>
                </c:pt>
                <c:pt idx="127">
                  <c:v>80.781285714285701</c:v>
                </c:pt>
                <c:pt idx="128">
                  <c:v>80.489178571428582</c:v>
                </c:pt>
                <c:pt idx="129">
                  <c:v>78.245285714285714</c:v>
                </c:pt>
                <c:pt idx="130">
                  <c:v>77.538678571428562</c:v>
                </c:pt>
                <c:pt idx="131">
                  <c:v>76.756357142857141</c:v>
                </c:pt>
                <c:pt idx="132">
                  <c:v>73.196892857142856</c:v>
                </c:pt>
                <c:pt idx="133">
                  <c:v>72.66328571428572</c:v>
                </c:pt>
                <c:pt idx="134">
                  <c:v>71.391249999999999</c:v>
                </c:pt>
                <c:pt idx="135">
                  <c:v>68.746785714285721</c:v>
                </c:pt>
                <c:pt idx="136">
                  <c:v>68.321107142857159</c:v>
                </c:pt>
                <c:pt idx="137">
                  <c:v>67.095678571428593</c:v>
                </c:pt>
                <c:pt idx="138">
                  <c:v>66.562035714285727</c:v>
                </c:pt>
                <c:pt idx="139">
                  <c:v>64.172642857142861</c:v>
                </c:pt>
                <c:pt idx="140">
                  <c:v>62.239071428571442</c:v>
                </c:pt>
                <c:pt idx="141">
                  <c:v>59.079964285714304</c:v>
                </c:pt>
                <c:pt idx="142">
                  <c:v>61.092285714285723</c:v>
                </c:pt>
                <c:pt idx="143">
                  <c:v>61.658357142857156</c:v>
                </c:pt>
                <c:pt idx="144">
                  <c:v>62.53885714285714</c:v>
                </c:pt>
                <c:pt idx="145">
                  <c:v>63.561142857142848</c:v>
                </c:pt>
                <c:pt idx="146">
                  <c:v>62.565428571428562</c:v>
                </c:pt>
                <c:pt idx="147">
                  <c:v>63.015321428571426</c:v>
                </c:pt>
                <c:pt idx="148">
                  <c:v>61.199178571428554</c:v>
                </c:pt>
                <c:pt idx="149">
                  <c:v>61.187249999999999</c:v>
                </c:pt>
                <c:pt idx="150">
                  <c:v>60.905178571428564</c:v>
                </c:pt>
                <c:pt idx="151">
                  <c:v>61.935107142857142</c:v>
                </c:pt>
                <c:pt idx="152">
                  <c:v>60.227464285714291</c:v>
                </c:pt>
                <c:pt idx="153">
                  <c:v>58.202392857142854</c:v>
                </c:pt>
                <c:pt idx="154">
                  <c:v>55.31964285714286</c:v>
                </c:pt>
                <c:pt idx="155">
                  <c:v>54.671785714285704</c:v>
                </c:pt>
                <c:pt idx="156">
                  <c:v>53.981249999999996</c:v>
                </c:pt>
                <c:pt idx="157">
                  <c:v>53.703607142857145</c:v>
                </c:pt>
                <c:pt idx="158">
                  <c:v>52.827821428571433</c:v>
                </c:pt>
                <c:pt idx="159">
                  <c:v>54.203857142857139</c:v>
                </c:pt>
                <c:pt idx="160">
                  <c:v>53.641678571428564</c:v>
                </c:pt>
                <c:pt idx="161">
                  <c:v>53.133285714285712</c:v>
                </c:pt>
                <c:pt idx="162">
                  <c:v>53.192749999999997</c:v>
                </c:pt>
                <c:pt idx="163">
                  <c:v>53.604928571428573</c:v>
                </c:pt>
                <c:pt idx="164">
                  <c:v>52.83757142857143</c:v>
                </c:pt>
                <c:pt idx="165">
                  <c:v>51.236178571428582</c:v>
                </c:pt>
                <c:pt idx="166">
                  <c:v>50.458607142857147</c:v>
                </c:pt>
                <c:pt idx="167">
                  <c:v>46.679678571428568</c:v>
                </c:pt>
                <c:pt idx="168">
                  <c:v>45.600607142857143</c:v>
                </c:pt>
                <c:pt idx="169">
                  <c:v>41.656964285714295</c:v>
                </c:pt>
                <c:pt idx="170">
                  <c:v>38.927821428571441</c:v>
                </c:pt>
                <c:pt idx="171">
                  <c:v>37.222464285714288</c:v>
                </c:pt>
                <c:pt idx="172">
                  <c:v>35.567500000000003</c:v>
                </c:pt>
                <c:pt idx="173">
                  <c:v>33.188285714285719</c:v>
                </c:pt>
                <c:pt idx="174">
                  <c:v>32.566928571428569</c:v>
                </c:pt>
                <c:pt idx="175">
                  <c:v>30.869821428571424</c:v>
                </c:pt>
                <c:pt idx="176">
                  <c:v>29.280642857142855</c:v>
                </c:pt>
                <c:pt idx="177">
                  <c:v>29.686</c:v>
                </c:pt>
                <c:pt idx="178">
                  <c:v>28.116464285714283</c:v>
                </c:pt>
                <c:pt idx="179">
                  <c:v>26.803357142857145</c:v>
                </c:pt>
                <c:pt idx="180">
                  <c:v>25.492464285714284</c:v>
                </c:pt>
                <c:pt idx="181">
                  <c:v>22.471464285714283</c:v>
                </c:pt>
                <c:pt idx="182">
                  <c:v>20.96292857142857</c:v>
                </c:pt>
                <c:pt idx="183">
                  <c:v>19.884785714285709</c:v>
                </c:pt>
                <c:pt idx="184">
                  <c:v>18.25075</c:v>
                </c:pt>
                <c:pt idx="185">
                  <c:v>17.15232142857143</c:v>
                </c:pt>
                <c:pt idx="186">
                  <c:v>15.565000000000001</c:v>
                </c:pt>
                <c:pt idx="187">
                  <c:v>14.178642857142856</c:v>
                </c:pt>
                <c:pt idx="188">
                  <c:v>12.153857142857143</c:v>
                </c:pt>
                <c:pt idx="189">
                  <c:v>11.272428571428572</c:v>
                </c:pt>
                <c:pt idx="190">
                  <c:v>10.022535714285715</c:v>
                </c:pt>
                <c:pt idx="191">
                  <c:v>10.184857142857149</c:v>
                </c:pt>
                <c:pt idx="192">
                  <c:v>9.0201785714285752</c:v>
                </c:pt>
                <c:pt idx="193">
                  <c:v>8.3575000000000053</c:v>
                </c:pt>
                <c:pt idx="194">
                  <c:v>9.208535714285718</c:v>
                </c:pt>
                <c:pt idx="195">
                  <c:v>9.2240714285714294</c:v>
                </c:pt>
                <c:pt idx="196">
                  <c:v>9.4096428571428579</c:v>
                </c:pt>
                <c:pt idx="197">
                  <c:v>9.6262500000000024</c:v>
                </c:pt>
                <c:pt idx="198">
                  <c:v>10.385464285714288</c:v>
                </c:pt>
                <c:pt idx="199">
                  <c:v>10.168321428571431</c:v>
                </c:pt>
                <c:pt idx="200">
                  <c:v>10.815750000000003</c:v>
                </c:pt>
                <c:pt idx="201">
                  <c:v>10.010464285714288</c:v>
                </c:pt>
                <c:pt idx="202">
                  <c:v>9.7748571428571456</c:v>
                </c:pt>
                <c:pt idx="203">
                  <c:v>9.6513214285714319</c:v>
                </c:pt>
                <c:pt idx="204">
                  <c:v>8.524714285714289</c:v>
                </c:pt>
                <c:pt idx="205">
                  <c:v>7.9657142857142889</c:v>
                </c:pt>
                <c:pt idx="206">
                  <c:v>7.7082142857142912</c:v>
                </c:pt>
                <c:pt idx="207">
                  <c:v>6.974000000000002</c:v>
                </c:pt>
                <c:pt idx="208">
                  <c:v>6.4344999999999999</c:v>
                </c:pt>
                <c:pt idx="209">
                  <c:v>6.5790357142857161</c:v>
                </c:pt>
                <c:pt idx="210">
                  <c:v>6.2467857142857159</c:v>
                </c:pt>
                <c:pt idx="211">
                  <c:v>6.0692142857142874</c:v>
                </c:pt>
                <c:pt idx="212">
                  <c:v>6.3132499999999991</c:v>
                </c:pt>
                <c:pt idx="213">
                  <c:v>5.8073928571428564</c:v>
                </c:pt>
                <c:pt idx="214">
                  <c:v>5.7096785714285705</c:v>
                </c:pt>
                <c:pt idx="215">
                  <c:v>5.8629285714285704</c:v>
                </c:pt>
                <c:pt idx="216">
                  <c:v>5.4899642857142856</c:v>
                </c:pt>
                <c:pt idx="217">
                  <c:v>5.5783928571428572</c:v>
                </c:pt>
                <c:pt idx="218">
                  <c:v>5.5568214285714292</c:v>
                </c:pt>
                <c:pt idx="219">
                  <c:v>5.2193928571428581</c:v>
                </c:pt>
                <c:pt idx="220">
                  <c:v>5.5232499999999991</c:v>
                </c:pt>
                <c:pt idx="221">
                  <c:v>5.3742857142857146</c:v>
                </c:pt>
                <c:pt idx="222">
                  <c:v>4.9180000000000001</c:v>
                </c:pt>
                <c:pt idx="223">
                  <c:v>4.8172857142857151</c:v>
                </c:pt>
                <c:pt idx="224">
                  <c:v>4.6951428571428568</c:v>
                </c:pt>
                <c:pt idx="225">
                  <c:v>4.2908571428571429</c:v>
                </c:pt>
                <c:pt idx="226">
                  <c:v>4.1323214285714309</c:v>
                </c:pt>
                <c:pt idx="227">
                  <c:v>4.3569642857142865</c:v>
                </c:pt>
                <c:pt idx="228">
                  <c:v>4.4330357142857171</c:v>
                </c:pt>
                <c:pt idx="229">
                  <c:v>4.6480714285714289</c:v>
                </c:pt>
                <c:pt idx="230">
                  <c:v>4.3879285714285734</c:v>
                </c:pt>
                <c:pt idx="231">
                  <c:v>4.922535714285714</c:v>
                </c:pt>
                <c:pt idx="232">
                  <c:v>5.6597500000000007</c:v>
                </c:pt>
                <c:pt idx="233">
                  <c:v>6.2626071428571422</c:v>
                </c:pt>
                <c:pt idx="234">
                  <c:v>6.456714285714285</c:v>
                </c:pt>
                <c:pt idx="235">
                  <c:v>6.7916428571428566</c:v>
                </c:pt>
                <c:pt idx="236">
                  <c:v>7.8784285714285698</c:v>
                </c:pt>
                <c:pt idx="237">
                  <c:v>8.1376071428571439</c:v>
                </c:pt>
                <c:pt idx="238">
                  <c:v>8.4187499999999993</c:v>
                </c:pt>
                <c:pt idx="239">
                  <c:v>8.7099999999999991</c:v>
                </c:pt>
                <c:pt idx="240">
                  <c:v>9.0502142857142847</c:v>
                </c:pt>
                <c:pt idx="241">
                  <c:v>9.4648214285714278</c:v>
                </c:pt>
                <c:pt idx="242">
                  <c:v>9.5770357142857154</c:v>
                </c:pt>
                <c:pt idx="243">
                  <c:v>9.7358928571428578</c:v>
                </c:pt>
                <c:pt idx="244">
                  <c:v>10.742714285714289</c:v>
                </c:pt>
                <c:pt idx="245">
                  <c:v>11.125821428571429</c:v>
                </c:pt>
                <c:pt idx="246">
                  <c:v>10.506714285714287</c:v>
                </c:pt>
                <c:pt idx="247">
                  <c:v>10.133392857142855</c:v>
                </c:pt>
                <c:pt idx="248">
                  <c:v>9.9828214285714285</c:v>
                </c:pt>
                <c:pt idx="249">
                  <c:v>9.6068928571428547</c:v>
                </c:pt>
                <c:pt idx="250">
                  <c:v>9.1561785714285691</c:v>
                </c:pt>
                <c:pt idx="251">
                  <c:v>8.4061071428571417</c:v>
                </c:pt>
                <c:pt idx="252">
                  <c:v>7.354321428571426</c:v>
                </c:pt>
                <c:pt idx="253">
                  <c:v>7.9813928571428558</c:v>
                </c:pt>
                <c:pt idx="254">
                  <c:v>7.009464285714281</c:v>
                </c:pt>
                <c:pt idx="255">
                  <c:v>6.7683214285714275</c:v>
                </c:pt>
                <c:pt idx="256">
                  <c:v>6.5319642857142837</c:v>
                </c:pt>
                <c:pt idx="257">
                  <c:v>6.2991071428571406</c:v>
                </c:pt>
                <c:pt idx="258">
                  <c:v>5.9520357142857128</c:v>
                </c:pt>
                <c:pt idx="259">
                  <c:v>5.9962857142857109</c:v>
                </c:pt>
                <c:pt idx="260">
                  <c:v>6.0519285714285695</c:v>
                </c:pt>
                <c:pt idx="261">
                  <c:v>6.1777857142857124</c:v>
                </c:pt>
                <c:pt idx="262">
                  <c:v>6.5618571428571411</c:v>
                </c:pt>
                <c:pt idx="263">
                  <c:v>5.5533214285714285</c:v>
                </c:pt>
                <c:pt idx="264">
                  <c:v>5.4161071428571441</c:v>
                </c:pt>
                <c:pt idx="265">
                  <c:v>4.9044999999999996</c:v>
                </c:pt>
                <c:pt idx="266">
                  <c:v>5.3381785714285694</c:v>
                </c:pt>
                <c:pt idx="267">
                  <c:v>5.1402142857142845</c:v>
                </c:pt>
                <c:pt idx="268">
                  <c:v>5.0251785714285697</c:v>
                </c:pt>
                <c:pt idx="269">
                  <c:v>5.1707142857142845</c:v>
                </c:pt>
                <c:pt idx="270">
                  <c:v>5.0341428571428555</c:v>
                </c:pt>
                <c:pt idx="271">
                  <c:v>4.627821428571429</c:v>
                </c:pt>
                <c:pt idx="272">
                  <c:v>4.6043928571428561</c:v>
                </c:pt>
                <c:pt idx="273">
                  <c:v>4.5668571428571401</c:v>
                </c:pt>
                <c:pt idx="274">
                  <c:v>4.9923928571428533</c:v>
                </c:pt>
                <c:pt idx="275">
                  <c:v>5.383321428571425</c:v>
                </c:pt>
                <c:pt idx="276">
                  <c:v>5.0108928571428564</c:v>
                </c:pt>
                <c:pt idx="277">
                  <c:v>5.6380714285714264</c:v>
                </c:pt>
                <c:pt idx="278">
                  <c:v>6.0558928571428563</c:v>
                </c:pt>
                <c:pt idx="279">
                  <c:v>5.6624999999999988</c:v>
                </c:pt>
                <c:pt idx="280">
                  <c:v>6.1413928571428542</c:v>
                </c:pt>
                <c:pt idx="281">
                  <c:v>6.3155714285714248</c:v>
                </c:pt>
                <c:pt idx="282">
                  <c:v>6.4622857142857111</c:v>
                </c:pt>
                <c:pt idx="283">
                  <c:v>6.4713214285714296</c:v>
                </c:pt>
                <c:pt idx="284">
                  <c:v>6.0555714285714259</c:v>
                </c:pt>
                <c:pt idx="285">
                  <c:v>6.2195714285714274</c:v>
                </c:pt>
                <c:pt idx="286">
                  <c:v>6.7683571428571403</c:v>
                </c:pt>
                <c:pt idx="287">
                  <c:v>7.0122857142857118</c:v>
                </c:pt>
                <c:pt idx="288">
                  <c:v>7.7128214285714245</c:v>
                </c:pt>
                <c:pt idx="289">
                  <c:v>8.2752142857142825</c:v>
                </c:pt>
                <c:pt idx="290">
                  <c:v>8.0888214285714266</c:v>
                </c:pt>
                <c:pt idx="291">
                  <c:v>8.3778928571428537</c:v>
                </c:pt>
                <c:pt idx="292">
                  <c:v>9.5109285714285683</c:v>
                </c:pt>
                <c:pt idx="293">
                  <c:v>9.821142857142851</c:v>
                </c:pt>
                <c:pt idx="294">
                  <c:v>10.369928571428568</c:v>
                </c:pt>
                <c:pt idx="295">
                  <c:v>10.519464285714282</c:v>
                </c:pt>
                <c:pt idx="296">
                  <c:v>10.312571428571427</c:v>
                </c:pt>
                <c:pt idx="297">
                  <c:v>9.9777500000000003</c:v>
                </c:pt>
                <c:pt idx="298">
                  <c:v>9.9948928571428581</c:v>
                </c:pt>
                <c:pt idx="299">
                  <c:v>10.329035714285711</c:v>
                </c:pt>
                <c:pt idx="300">
                  <c:v>10.24310714285714</c:v>
                </c:pt>
                <c:pt idx="301">
                  <c:v>10.559714285714284</c:v>
                </c:pt>
                <c:pt idx="302">
                  <c:v>9.937892857142856</c:v>
                </c:pt>
                <c:pt idx="303">
                  <c:v>10.514607142857145</c:v>
                </c:pt>
                <c:pt idx="304">
                  <c:v>10.983535714285717</c:v>
                </c:pt>
                <c:pt idx="305">
                  <c:v>10.915249999999999</c:v>
                </c:pt>
                <c:pt idx="306">
                  <c:v>11.053499999999998</c:v>
                </c:pt>
                <c:pt idx="307">
                  <c:v>11.098321428571424</c:v>
                </c:pt>
                <c:pt idx="308">
                  <c:v>10.506357142857141</c:v>
                </c:pt>
                <c:pt idx="309">
                  <c:v>10.277178571428573</c:v>
                </c:pt>
                <c:pt idx="310">
                  <c:v>11.202321428571427</c:v>
                </c:pt>
                <c:pt idx="311">
                  <c:v>11.403035714285716</c:v>
                </c:pt>
                <c:pt idx="312">
                  <c:v>11.044857142857145</c:v>
                </c:pt>
                <c:pt idx="313">
                  <c:v>10.514750000000001</c:v>
                </c:pt>
                <c:pt idx="314">
                  <c:v>10.377571428571429</c:v>
                </c:pt>
                <c:pt idx="315">
                  <c:v>10.195821428571431</c:v>
                </c:pt>
                <c:pt idx="316">
                  <c:v>10.271000000000001</c:v>
                </c:pt>
                <c:pt idx="317">
                  <c:v>10.264285714285718</c:v>
                </c:pt>
                <c:pt idx="318">
                  <c:v>11.377250000000002</c:v>
                </c:pt>
                <c:pt idx="319">
                  <c:v>11.512964285714284</c:v>
                </c:pt>
                <c:pt idx="320">
                  <c:v>11.049000000000005</c:v>
                </c:pt>
                <c:pt idx="321">
                  <c:v>10.609142857142858</c:v>
                </c:pt>
                <c:pt idx="322">
                  <c:v>11.062464285714286</c:v>
                </c:pt>
                <c:pt idx="323">
                  <c:v>11.468964285714287</c:v>
                </c:pt>
                <c:pt idx="324">
                  <c:v>10.953464285714288</c:v>
                </c:pt>
                <c:pt idx="325">
                  <c:v>11.281928571428576</c:v>
                </c:pt>
                <c:pt idx="326">
                  <c:v>11.34996428571429</c:v>
                </c:pt>
                <c:pt idx="327">
                  <c:v>11.401785714285719</c:v>
                </c:pt>
                <c:pt idx="328">
                  <c:v>11.320928571428572</c:v>
                </c:pt>
                <c:pt idx="329">
                  <c:v>11.844142857142867</c:v>
                </c:pt>
                <c:pt idx="330">
                  <c:v>11.704785714285716</c:v>
                </c:pt>
                <c:pt idx="331">
                  <c:v>11.527464285714291</c:v>
                </c:pt>
                <c:pt idx="332">
                  <c:v>11.021357142857152</c:v>
                </c:pt>
                <c:pt idx="333">
                  <c:v>10.851357142857145</c:v>
                </c:pt>
                <c:pt idx="334">
                  <c:v>11.010607142857143</c:v>
                </c:pt>
                <c:pt idx="335">
                  <c:v>11.068142857142858</c:v>
                </c:pt>
                <c:pt idx="336">
                  <c:v>10.866571428571429</c:v>
                </c:pt>
                <c:pt idx="337">
                  <c:v>10.327107142857145</c:v>
                </c:pt>
                <c:pt idx="338">
                  <c:v>9.2617142857142873</c:v>
                </c:pt>
                <c:pt idx="339">
                  <c:v>8.3980714285714289</c:v>
                </c:pt>
                <c:pt idx="340">
                  <c:v>8.2963571428571452</c:v>
                </c:pt>
                <c:pt idx="341">
                  <c:v>8.2362142857142864</c:v>
                </c:pt>
                <c:pt idx="342">
                  <c:v>8.3528571428571432</c:v>
                </c:pt>
                <c:pt idx="343">
                  <c:v>7.8980714285714289</c:v>
                </c:pt>
                <c:pt idx="344">
                  <c:v>7.6730357142857146</c:v>
                </c:pt>
                <c:pt idx="345">
                  <c:v>6.9642142857142826</c:v>
                </c:pt>
                <c:pt idx="346">
                  <c:v>6.5102857142857129</c:v>
                </c:pt>
                <c:pt idx="347">
                  <c:v>6.4132142857142833</c:v>
                </c:pt>
                <c:pt idx="348">
                  <c:v>6.0755714285714228</c:v>
                </c:pt>
                <c:pt idx="349">
                  <c:v>5.5878214285714245</c:v>
                </c:pt>
                <c:pt idx="350">
                  <c:v>5.1029285714285662</c:v>
                </c:pt>
                <c:pt idx="351">
                  <c:v>4.9415714285714225</c:v>
                </c:pt>
                <c:pt idx="352">
                  <c:v>4.524714285714281</c:v>
                </c:pt>
                <c:pt idx="353">
                  <c:v>4.3104285714285719</c:v>
                </c:pt>
                <c:pt idx="354">
                  <c:v>4.0311785714285699</c:v>
                </c:pt>
                <c:pt idx="355">
                  <c:v>3.9741428571428594</c:v>
                </c:pt>
                <c:pt idx="356">
                  <c:v>3.5549999999999997</c:v>
                </c:pt>
                <c:pt idx="357">
                  <c:v>3.6254999999999975</c:v>
                </c:pt>
                <c:pt idx="358">
                  <c:v>3.6281349206349205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862608"/>
        <c:axId val="150863000"/>
      </c:scatterChart>
      <c:valAx>
        <c:axId val="1508626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0863000"/>
        <c:crosses val="autoZero"/>
        <c:crossBetween val="midCat"/>
      </c:valAx>
      <c:valAx>
        <c:axId val="15086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862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0.00125</cdr:y>
    </cdr:from>
    <cdr:to>
      <cdr:x>0</cdr:x>
      <cdr:y>0.00457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0" y="53340"/>
          <a:ext cx="2964180" cy="571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900" b="1" i="0" baseline="0">
              <a:effectLst/>
              <a:latin typeface="+mn-lt"/>
              <a:ea typeface="+mn-ea"/>
              <a:cs typeface="+mn-cs"/>
            </a:rPr>
            <a:t>Cumuls annuels de précipitations </a:t>
          </a:r>
          <a:r>
            <a:rPr lang="fr-FR" sz="900" b="0" i="0" baseline="0">
              <a:effectLst/>
              <a:latin typeface="+mn-lt"/>
              <a:ea typeface="+mn-ea"/>
              <a:cs typeface="+mn-cs"/>
            </a:rPr>
            <a:t>observés de 1986 à 2014 et prévus par les 3 modéles de simulations dans le futur.</a:t>
          </a:r>
          <a:endParaRPr lang="fr-FR" sz="900" i="0"/>
        </a:p>
      </cdr:txBody>
    </cdr:sp>
  </cdr:relSizeAnchor>
  <cdr:relSizeAnchor xmlns:cdr="http://schemas.openxmlformats.org/drawingml/2006/chartDrawing">
    <cdr:from>
      <cdr:x>0.00134</cdr:x>
      <cdr:y>0.02692</cdr:y>
    </cdr:from>
    <cdr:to>
      <cdr:x>1</cdr:x>
      <cdr:y>0.15529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11435" y="117352"/>
          <a:ext cx="8522965" cy="55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i="0" baseline="0" dirty="0" err="1" smtClean="0">
              <a:effectLst/>
              <a:latin typeface="+mn-lt"/>
              <a:ea typeface="+mn-ea"/>
              <a:cs typeface="+mn-cs"/>
            </a:rPr>
            <a:t>Cumul</a:t>
          </a:r>
          <a:r>
            <a:rPr lang="en-US" sz="1600" b="1" i="0" baseline="0" dirty="0" smtClean="0">
              <a:effectLst/>
              <a:latin typeface="+mn-lt"/>
              <a:ea typeface="+mn-ea"/>
              <a:cs typeface="+mn-cs"/>
            </a:rPr>
            <a:t> </a:t>
          </a:r>
          <a:r>
            <a:rPr lang="en-US" sz="1600" b="1" i="0" baseline="0" dirty="0" err="1" smtClean="0">
              <a:effectLst/>
              <a:latin typeface="+mn-lt"/>
              <a:ea typeface="+mn-ea"/>
              <a:cs typeface="+mn-cs"/>
            </a:rPr>
            <a:t>annuel</a:t>
          </a:r>
          <a:r>
            <a:rPr lang="en-US" sz="1600" b="1" i="0" baseline="0" dirty="0" smtClean="0">
              <a:effectLst/>
              <a:latin typeface="+mn-lt"/>
              <a:ea typeface="+mn-ea"/>
              <a:cs typeface="+mn-cs"/>
            </a:rPr>
            <a:t> </a:t>
          </a:r>
          <a:r>
            <a:rPr lang="en-US" sz="1600" b="1" i="0" baseline="0" dirty="0">
              <a:effectLst/>
              <a:latin typeface="+mn-lt"/>
              <a:ea typeface="+mn-ea"/>
              <a:cs typeface="+mn-cs"/>
            </a:rPr>
            <a:t>de </a:t>
          </a:r>
          <a:r>
            <a:rPr lang="en-US" sz="1600" b="1" i="0" baseline="0" dirty="0" err="1">
              <a:effectLst/>
              <a:latin typeface="+mn-lt"/>
              <a:ea typeface="+mn-ea"/>
              <a:cs typeface="+mn-cs"/>
            </a:rPr>
            <a:t>précipitations</a:t>
          </a:r>
          <a:r>
            <a:rPr lang="en-US" sz="1600" b="1" i="0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en-US" sz="1400" b="0" i="0" baseline="0" dirty="0" smtClean="0">
              <a:effectLst/>
              <a:latin typeface="+mn-lt"/>
              <a:ea typeface="+mn-ea"/>
              <a:cs typeface="+mn-cs"/>
            </a:rPr>
            <a:t>(</a:t>
          </a:r>
          <a:r>
            <a:rPr lang="en-US" sz="1400" b="0" i="0" baseline="0" dirty="0" err="1" smtClean="0">
              <a:effectLst/>
              <a:latin typeface="+mn-lt"/>
              <a:ea typeface="+mn-ea"/>
              <a:cs typeface="+mn-cs"/>
            </a:rPr>
            <a:t>Bressuire</a:t>
          </a:r>
          <a:r>
            <a:rPr lang="en-US" sz="1400" b="0" i="0" dirty="0" smtClean="0">
              <a:effectLst/>
              <a:latin typeface="+mn-lt"/>
              <a:ea typeface="+mn-ea"/>
              <a:cs typeface="+mn-cs"/>
            </a:rPr>
            <a:t>)</a:t>
          </a:r>
          <a:r>
            <a:rPr lang="en-US" sz="1400" b="0" i="0" baseline="0" dirty="0" smtClean="0">
              <a:effectLst/>
              <a:latin typeface="+mn-lt"/>
              <a:ea typeface="+mn-ea"/>
              <a:cs typeface="+mn-cs"/>
            </a:rPr>
            <a:t>.</a:t>
          </a:r>
          <a:endParaRPr lang="fr-FR" sz="1400" dirty="0">
            <a:effectLst/>
          </a:endParaRPr>
        </a:p>
        <a:p xmlns:a="http://schemas.openxmlformats.org/drawingml/2006/main">
          <a:endParaRPr lang="fr-FR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0.22537</cdr:x>
      <cdr:y>0.01217</cdr:y>
    </cdr:from>
    <cdr:to>
      <cdr:x>0.30889</cdr:x>
      <cdr:y>0.17568</cdr:y>
    </cdr:to>
    <cdr:pic>
      <cdr:nvPicPr>
        <cdr:cNvPr id="4" name="Picture 2" descr="Index of /images/pictogrammes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duotone>
            <a:schemeClr val="accent1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923414" y="53064"/>
          <a:ext cx="712779" cy="71277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0.0618</cdr:x>
      <cdr:y>0.86648</cdr:y>
    </cdr:from>
    <cdr:to>
      <cdr:x>0.9636</cdr:x>
      <cdr:y>1</cdr:y>
    </cdr:to>
    <cdr:pic>
      <cdr:nvPicPr>
        <cdr:cNvPr id="5" name="Image 4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/>
        <a:srcRect xmlns:a="http://schemas.openxmlformats.org/drawingml/2006/main" b="51183"/>
        <a:stretch xmlns:a="http://schemas.openxmlformats.org/drawingml/2006/main"/>
      </cdr:blipFill>
      <cdr:spPr>
        <a:xfrm xmlns:a="http://schemas.openxmlformats.org/drawingml/2006/main">
          <a:off x="527450" y="3777226"/>
          <a:ext cx="7696329" cy="58204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29E11-45A6-404C-BE2B-5180C5C0DF2B}" type="datetimeFigureOut">
              <a:rPr lang="fr-FR" smtClean="0"/>
              <a:t>19/11/2020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C3BA9-EED4-4D70-899D-F3CA1BD1BA1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9511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D5E1B-765F-4C69-8044-FE98DB6502C5}" type="datetimeFigureOut">
              <a:rPr lang="fr-FR" smtClean="0"/>
              <a:t>19/11/2020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7CDEF-0730-4E26-B7A7-C78AF579478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70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Jérémie : présenter le sujet + les intervenantes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2862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0452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612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Laurène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718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Sur</a:t>
            </a:r>
            <a:r>
              <a:rPr lang="fr-FR" baseline="0" dirty="0" smtClean="0"/>
              <a:t> tous les groupes sauf Auzances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421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Pédoclimatique = possibilité</a:t>
            </a:r>
            <a:r>
              <a:rPr lang="fr-FR" baseline="0" dirty="0" smtClean="0"/>
              <a:t> d’avoir de la luzerne ou non et le % de prairies naturelles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4934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Jérémie : système polyculture élevage</a:t>
            </a:r>
            <a:r>
              <a:rPr lang="fr-FR" baseline="0" dirty="0" smtClean="0"/>
              <a:t> avec par exemple Melle : 100 h + 400 </a:t>
            </a:r>
            <a:r>
              <a:rPr lang="fr-FR" baseline="0" dirty="0" err="1" smtClean="0"/>
              <a:t>ch</a:t>
            </a:r>
            <a:r>
              <a:rPr lang="fr-FR" baseline="0" dirty="0" smtClean="0"/>
              <a:t> + luzerne + 2 période de MB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1124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Manon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9910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Jérémie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7267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Simplifier et montrer les types</a:t>
            </a:r>
            <a:r>
              <a:rPr lang="fr-FR" baseline="0" dirty="0" smtClean="0"/>
              <a:t> d’adaptation en schématique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236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JJ : Changement climatique =</a:t>
            </a:r>
            <a:r>
              <a:rPr lang="fr-FR" baseline="0" dirty="0" smtClean="0"/>
              <a:t> sujet d’actualité … et on en parle de + en + </a:t>
            </a:r>
          </a:p>
          <a:p>
            <a:r>
              <a:rPr lang="fr-FR" baseline="0" dirty="0" smtClean="0"/>
              <a:t>1/ rappel de ce qu’est le changement climatique</a:t>
            </a:r>
          </a:p>
          <a:p>
            <a:r>
              <a:rPr lang="fr-FR" baseline="0" dirty="0" smtClean="0"/>
              <a:t>2/évolution du climat en NA et </a:t>
            </a:r>
            <a:r>
              <a:rPr lang="fr-FR" baseline="0" dirty="0" err="1" smtClean="0"/>
              <a:t>PdL</a:t>
            </a:r>
            <a:endParaRPr lang="fr-FR" baseline="0" dirty="0" smtClean="0"/>
          </a:p>
          <a:p>
            <a:r>
              <a:rPr lang="fr-FR" baseline="0" dirty="0" smtClean="0"/>
              <a:t>3/conséquences sur les </a:t>
            </a:r>
            <a:r>
              <a:rPr lang="fr-FR" baseline="0" dirty="0" err="1" smtClean="0"/>
              <a:t>ssytèmes</a:t>
            </a:r>
            <a:r>
              <a:rPr lang="fr-FR" baseline="0" dirty="0" smtClean="0"/>
              <a:t> fourrager caprin</a:t>
            </a:r>
          </a:p>
          <a:p>
            <a:r>
              <a:rPr lang="fr-FR" baseline="0" dirty="0" smtClean="0"/>
              <a:t>4/présentation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63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 smtClean="0"/>
              <a:t>Laurène</a:t>
            </a:r>
            <a:r>
              <a:rPr lang="fr-FR" sz="1200" b="1" baseline="0" dirty="0" smtClean="0"/>
              <a:t> -&gt;</a:t>
            </a:r>
            <a:r>
              <a:rPr lang="fr-FR" sz="1200" b="1" dirty="0" smtClean="0"/>
              <a:t>Conséquences du  changement climatique</a:t>
            </a:r>
          </a:p>
          <a:p>
            <a:r>
              <a:rPr lang="fr-FR" sz="1200" b="1" dirty="0" smtClean="0"/>
              <a:t>(déjà observé)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 smtClean="0"/>
              <a:t>Montée des températures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 smtClean="0"/>
              <a:t>Élévation des océans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 smtClean="0"/>
              <a:t>Augmentation des évènements météorologiques extrêmes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 smtClean="0"/>
              <a:t>Acidification des océans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 smtClean="0"/>
              <a:t>Perte de biodiversité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 smtClean="0"/>
              <a:t>Mouvements de populations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 smtClean="0"/>
              <a:t>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260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  <a:t>Le phénomène d'effet de serre est lié à la présence dans l'atmosphère de certains gaz qui piègent les rayonnements émis par la Terre (infrarouge).</a:t>
            </a:r>
            <a:b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  <a:t/>
            </a:r>
            <a:b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  <a:t>Une partie de ces rayonnements est réémise en direction du sol, contribuant ainsi au réchauffement des basses couches de l'atmosphère.</a:t>
            </a:r>
            <a:endParaRPr lang="fr-FR" sz="1200" kern="0" dirty="0" smtClean="0">
              <a:solidFill>
                <a:schemeClr val="tx1"/>
              </a:solidFill>
              <a:latin typeface="Tahoma" pitchFamily="34" charset="0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623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  <a:t>Le phénomène d'effet de serre est lié à la présence dans l'atmosphère de certains gaz qui piègent les rayonnements émis par la Terre (infrarouge).</a:t>
            </a:r>
            <a:b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fr-FR" sz="1200" kern="0" dirty="0" smtClean="0">
                <a:solidFill>
                  <a:srgbClr val="00A19A"/>
                </a:solidFill>
                <a:latin typeface="Tahoma" pitchFamily="34" charset="0"/>
                <a:ea typeface="+mn-ea"/>
                <a:cs typeface="+mn-cs"/>
              </a:rPr>
              <a:t>Une partie de ces rayonnements est réémise en direction du sol, contribuant ainsi au réchauffement des basses couches de l'atmosphère.</a:t>
            </a:r>
            <a:endParaRPr lang="fr-FR" sz="1200" kern="0" dirty="0" smtClean="0">
              <a:solidFill>
                <a:schemeClr val="tx1"/>
              </a:solidFill>
              <a:latin typeface="Tahoma" pitchFamily="34" charset="0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196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1D70B8"/>
                </a:solidFill>
              </a:rPr>
              <a:t>Variation</a:t>
            </a:r>
            <a:r>
              <a:rPr lang="fr-FR" dirty="0" smtClean="0">
                <a:solidFill>
                  <a:srgbClr val="1D70B8"/>
                </a:solidFill>
              </a:rPr>
              <a:t> </a:t>
            </a:r>
            <a:r>
              <a:rPr lang="fr-FR" dirty="0" smtClean="0"/>
              <a:t>de l’état du </a:t>
            </a:r>
            <a:r>
              <a:rPr lang="fr-FR" b="1" dirty="0" smtClean="0">
                <a:solidFill>
                  <a:srgbClr val="1D70B8"/>
                </a:solidFill>
              </a:rPr>
              <a:t>climat</a:t>
            </a:r>
            <a:r>
              <a:rPr lang="fr-FR" dirty="0" smtClean="0"/>
              <a:t> décelable par des </a:t>
            </a:r>
            <a:r>
              <a:rPr lang="fr-FR" b="1" dirty="0" smtClean="0">
                <a:solidFill>
                  <a:srgbClr val="1D70B8"/>
                </a:solidFill>
              </a:rPr>
              <a:t>modifications significatives </a:t>
            </a:r>
            <a:r>
              <a:rPr lang="fr-FR" dirty="0" smtClean="0"/>
              <a:t>(moyenne et/ou variabilité) de paramètres climatiques sur une </a:t>
            </a:r>
            <a:r>
              <a:rPr lang="fr-FR" b="1" dirty="0" smtClean="0">
                <a:solidFill>
                  <a:srgbClr val="1D70B8"/>
                </a:solidFill>
              </a:rPr>
              <a:t>longue période </a:t>
            </a:r>
            <a:r>
              <a:rPr lang="fr-FR" dirty="0" smtClean="0"/>
              <a:t>(plusieurs décennies)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466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L’agriculture = 20</a:t>
            </a:r>
            <a:r>
              <a:rPr lang="fr-FR" baseline="0" dirty="0" smtClean="0"/>
              <a:t> % des émissions de GES, dont notamment le méthane et le protoxyde (parler de l’origine)</a:t>
            </a:r>
          </a:p>
          <a:p>
            <a:r>
              <a:rPr lang="fr-FR" baseline="0" dirty="0" smtClean="0"/>
              <a:t>Agriculture </a:t>
            </a:r>
            <a:r>
              <a:rPr lang="fr-FR" baseline="0" dirty="0" smtClean="0">
                <a:sym typeface="Wingdings" panose="05000000000000000000" pitchFamily="2" charset="2"/>
              </a:rPr>
              <a:t> stockage de carbone aussi</a:t>
            </a:r>
          </a:p>
          <a:p>
            <a:r>
              <a:rPr lang="fr-FR" baseline="0" dirty="0" smtClean="0">
                <a:sym typeface="Wingdings" panose="05000000000000000000" pitchFamily="2" charset="2"/>
              </a:rPr>
              <a:t>Aujourd’hui : CAP2ER est un outil qui permet d’évaluer l’impact environnementale des élevages ruminant et de proposer un plan d’action  accessible à partir de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06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Manon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Pour se </a:t>
            </a:r>
            <a:r>
              <a:rPr lang="fr-FR" dirty="0" err="1" smtClean="0"/>
              <a:t>projetter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459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est sur le scénario le + réaliste (qui était pessimiste</a:t>
            </a:r>
            <a:r>
              <a:rPr lang="fr-FR" baseline="0" dirty="0" smtClean="0"/>
              <a:t> y’a 10 ans)</a:t>
            </a:r>
          </a:p>
          <a:p>
            <a:r>
              <a:rPr lang="fr-FR" baseline="0" dirty="0" smtClean="0"/>
              <a:t>Dans les 50 années à venir : augmentation des températures quoi qu’il arrive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7CDEF-0730-4E26-B7A7-C78AF5794785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046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9140952" cy="6705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8062" y="3082834"/>
            <a:ext cx="5925233" cy="1954834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93000" y="5473700"/>
            <a:ext cx="14859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6217920" y="404949"/>
            <a:ext cx="2612571" cy="2690948"/>
          </a:xfrm>
          <a:prstGeom prst="rect">
            <a:avLst/>
          </a:prstGeom>
          <a:solidFill>
            <a:srgbClr val="79A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55" y="558956"/>
            <a:ext cx="1628095" cy="207699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503920" y="391886"/>
            <a:ext cx="326571" cy="2690948"/>
          </a:xfrm>
          <a:prstGeom prst="rect">
            <a:avLst/>
          </a:prstGeom>
          <a:solidFill>
            <a:srgbClr val="79A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618062" y="145386"/>
            <a:ext cx="557595" cy="246500"/>
          </a:xfrm>
          <a:prstGeom prst="rect">
            <a:avLst/>
          </a:prstGeom>
          <a:solidFill>
            <a:srgbClr val="47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5372802"/>
            <a:ext cx="849495" cy="84949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9743" y="6324059"/>
            <a:ext cx="1604000" cy="504000"/>
          </a:xfrm>
          <a:prstGeom prst="rect">
            <a:avLst/>
          </a:prstGeom>
        </p:spPr>
      </p:pic>
      <p:pic>
        <p:nvPicPr>
          <p:cNvPr id="21" name="Image 20" descr="C:\Users\jost_j\AppData\Local\Microsoft\Windows\Temporary Internet Files\Content.Outlook\EBI1DYJG\Bloc_marque_Territoire 2019 (2).pn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2"/>
          <a:stretch/>
        </p:blipFill>
        <p:spPr bwMode="auto">
          <a:xfrm>
            <a:off x="3544102" y="6019165"/>
            <a:ext cx="3108835" cy="89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 descr="C:\Users\jost_j\AppData\Local\Microsoft\Windows\Temporary Internet Files\Content.Outlook\EBI1DYJG\Bloc_marque_Territoire 2019 (2).png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1" b="1664"/>
          <a:stretch/>
        </p:blipFill>
        <p:spPr bwMode="auto">
          <a:xfrm>
            <a:off x="1175657" y="6378577"/>
            <a:ext cx="2181743" cy="33963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 userDrawn="1"/>
        </p:nvSpPr>
        <p:spPr>
          <a:xfrm>
            <a:off x="734674" y="756745"/>
            <a:ext cx="5808621" cy="1797269"/>
          </a:xfrm>
          <a:prstGeom prst="rect">
            <a:avLst/>
          </a:prstGeom>
          <a:solidFill>
            <a:srgbClr val="79A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8"/>
          <a:stretch/>
        </p:blipFill>
        <p:spPr>
          <a:xfrm>
            <a:off x="914963" y="856090"/>
            <a:ext cx="1828804" cy="14724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6"/>
          <a:stretch/>
        </p:blipFill>
        <p:spPr>
          <a:xfrm>
            <a:off x="4500909" y="856090"/>
            <a:ext cx="1706501" cy="1472430"/>
          </a:xfrm>
          <a:prstGeom prst="rect">
            <a:avLst/>
          </a:prstGeom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1"/>
          <a:stretch/>
        </p:blipFill>
        <p:spPr>
          <a:xfrm>
            <a:off x="2743338" y="856090"/>
            <a:ext cx="1755093" cy="14724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830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erciements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328"/>
            <a:ext cx="9144000" cy="2328672"/>
          </a:xfrm>
          <a:prstGeom prst="rect">
            <a:avLst/>
          </a:prstGeom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pour une image  4"/>
          <p:cNvSpPr>
            <a:spLocks noGrp="1"/>
          </p:cNvSpPr>
          <p:nvPr>
            <p:ph type="pic" sz="quarter" idx="12"/>
          </p:nvPr>
        </p:nvSpPr>
        <p:spPr>
          <a:xfrm>
            <a:off x="922338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1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2015125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2" name="Espace réservé pour une image  4"/>
          <p:cNvSpPr>
            <a:spLocks noGrp="1"/>
          </p:cNvSpPr>
          <p:nvPr>
            <p:ph type="pic" sz="quarter" idx="14"/>
          </p:nvPr>
        </p:nvSpPr>
        <p:spPr>
          <a:xfrm>
            <a:off x="3107912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3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4187177" y="1742893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4" name="Espace réservé pour une image  4"/>
          <p:cNvSpPr>
            <a:spLocks noGrp="1"/>
          </p:cNvSpPr>
          <p:nvPr>
            <p:ph type="pic" sz="quarter" idx="16"/>
          </p:nvPr>
        </p:nvSpPr>
        <p:spPr>
          <a:xfrm>
            <a:off x="5266442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5" name="Espace réservé pour une image  4"/>
          <p:cNvSpPr>
            <a:spLocks noGrp="1"/>
          </p:cNvSpPr>
          <p:nvPr>
            <p:ph type="pic" sz="quarter" idx="17"/>
          </p:nvPr>
        </p:nvSpPr>
        <p:spPr>
          <a:xfrm>
            <a:off x="7424972" y="1742893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6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6345707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7" name="Espace réservé pour une image  4"/>
          <p:cNvSpPr>
            <a:spLocks noGrp="1"/>
          </p:cNvSpPr>
          <p:nvPr>
            <p:ph type="pic" sz="quarter" idx="19"/>
          </p:nvPr>
        </p:nvSpPr>
        <p:spPr>
          <a:xfrm>
            <a:off x="922338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8" name="Espace réservé pour une image  4"/>
          <p:cNvSpPr>
            <a:spLocks noGrp="1"/>
          </p:cNvSpPr>
          <p:nvPr>
            <p:ph type="pic" sz="quarter" idx="20"/>
          </p:nvPr>
        </p:nvSpPr>
        <p:spPr>
          <a:xfrm>
            <a:off x="2015125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9" name="Espace réservé pour une image  4"/>
          <p:cNvSpPr>
            <a:spLocks noGrp="1"/>
          </p:cNvSpPr>
          <p:nvPr>
            <p:ph type="pic" sz="quarter" idx="21"/>
          </p:nvPr>
        </p:nvSpPr>
        <p:spPr>
          <a:xfrm>
            <a:off x="3107912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0" name="Espace réservé pour une image  4"/>
          <p:cNvSpPr>
            <a:spLocks noGrp="1"/>
          </p:cNvSpPr>
          <p:nvPr>
            <p:ph type="pic" sz="quarter" idx="22"/>
          </p:nvPr>
        </p:nvSpPr>
        <p:spPr>
          <a:xfrm>
            <a:off x="4187177" y="3067725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1" name="Espace réservé pour une image  4"/>
          <p:cNvSpPr>
            <a:spLocks noGrp="1"/>
          </p:cNvSpPr>
          <p:nvPr>
            <p:ph type="pic" sz="quarter" idx="23"/>
          </p:nvPr>
        </p:nvSpPr>
        <p:spPr>
          <a:xfrm>
            <a:off x="5266442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2" name="Espace réservé pour une image  4"/>
          <p:cNvSpPr>
            <a:spLocks noGrp="1"/>
          </p:cNvSpPr>
          <p:nvPr>
            <p:ph type="pic" sz="quarter" idx="24"/>
          </p:nvPr>
        </p:nvSpPr>
        <p:spPr>
          <a:xfrm>
            <a:off x="7424972" y="3067725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3" name="Espace réservé pour une image  4"/>
          <p:cNvSpPr>
            <a:spLocks noGrp="1"/>
          </p:cNvSpPr>
          <p:nvPr>
            <p:ph type="pic" sz="quarter" idx="25"/>
          </p:nvPr>
        </p:nvSpPr>
        <p:spPr>
          <a:xfrm>
            <a:off x="6345707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4" name="Espace réservé du texte 24"/>
          <p:cNvSpPr>
            <a:spLocks noGrp="1"/>
          </p:cNvSpPr>
          <p:nvPr>
            <p:ph type="body" sz="quarter" idx="26" hasCustomPrompt="1"/>
          </p:nvPr>
        </p:nvSpPr>
        <p:spPr>
          <a:xfrm>
            <a:off x="922338" y="1354138"/>
            <a:ext cx="6502634" cy="263525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5pPr>
              <a:defRPr/>
            </a:lvl5pPr>
          </a:lstStyle>
          <a:p>
            <a:pPr lvl="0"/>
            <a:r>
              <a:rPr lang="fr-FR" dirty="0" smtClean="0"/>
              <a:t>Mettre ici les logos des partenaires</a:t>
            </a:r>
            <a:endParaRPr lang="fr-FR" dirty="0"/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27" hasCustomPrompt="1"/>
          </p:nvPr>
        </p:nvSpPr>
        <p:spPr>
          <a:xfrm>
            <a:off x="922338" y="2726461"/>
            <a:ext cx="6502634" cy="263525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5pPr>
              <a:defRPr/>
            </a:lvl5pPr>
          </a:lstStyle>
          <a:p>
            <a:pPr lvl="0"/>
            <a:r>
              <a:rPr lang="fr-FR" dirty="0" smtClean="0"/>
              <a:t>Mettre ici les logos des financeurs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364068" y="410199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79A529"/>
                </a:solidFill>
              </a:rPr>
              <a:t>Remerciements</a:t>
            </a:r>
            <a:endParaRPr lang="fr-FR" sz="3600" b="1" dirty="0">
              <a:solidFill>
                <a:srgbClr val="79A529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7533217" y="5893548"/>
            <a:ext cx="14859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4704234"/>
            <a:ext cx="1517455" cy="1396119"/>
          </a:xfrm>
          <a:prstGeom prst="rect">
            <a:avLst/>
          </a:prstGeom>
          <a:solidFill>
            <a:srgbClr val="648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7" y="4759162"/>
            <a:ext cx="1032524" cy="131721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60" y="5932079"/>
            <a:ext cx="833207" cy="83320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1695" y="3624429"/>
            <a:ext cx="9022305" cy="82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1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8123"/>
            <a:ext cx="9144000" cy="2328672"/>
          </a:xfrm>
          <a:prstGeom prst="rect">
            <a:avLst/>
          </a:prstGeom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pour une image  4"/>
          <p:cNvSpPr>
            <a:spLocks noGrp="1"/>
          </p:cNvSpPr>
          <p:nvPr>
            <p:ph type="pic" sz="quarter" idx="12"/>
          </p:nvPr>
        </p:nvSpPr>
        <p:spPr>
          <a:xfrm>
            <a:off x="922338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1" name="Espace réservé pour une image  4"/>
          <p:cNvSpPr>
            <a:spLocks noGrp="1"/>
          </p:cNvSpPr>
          <p:nvPr>
            <p:ph type="pic" sz="quarter" idx="13"/>
          </p:nvPr>
        </p:nvSpPr>
        <p:spPr>
          <a:xfrm>
            <a:off x="2015125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2" name="Espace réservé pour une image  4"/>
          <p:cNvSpPr>
            <a:spLocks noGrp="1"/>
          </p:cNvSpPr>
          <p:nvPr>
            <p:ph type="pic" sz="quarter" idx="14"/>
          </p:nvPr>
        </p:nvSpPr>
        <p:spPr>
          <a:xfrm>
            <a:off x="3107912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3" name="Espace réservé pour une image  4"/>
          <p:cNvSpPr>
            <a:spLocks noGrp="1"/>
          </p:cNvSpPr>
          <p:nvPr>
            <p:ph type="pic" sz="quarter" idx="15"/>
          </p:nvPr>
        </p:nvSpPr>
        <p:spPr>
          <a:xfrm>
            <a:off x="4187177" y="1742893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4" name="Espace réservé pour une image  4"/>
          <p:cNvSpPr>
            <a:spLocks noGrp="1"/>
          </p:cNvSpPr>
          <p:nvPr>
            <p:ph type="pic" sz="quarter" idx="16"/>
          </p:nvPr>
        </p:nvSpPr>
        <p:spPr>
          <a:xfrm>
            <a:off x="5266442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5" name="Espace réservé pour une image  4"/>
          <p:cNvSpPr>
            <a:spLocks noGrp="1"/>
          </p:cNvSpPr>
          <p:nvPr>
            <p:ph type="pic" sz="quarter" idx="17"/>
          </p:nvPr>
        </p:nvSpPr>
        <p:spPr>
          <a:xfrm>
            <a:off x="7424972" y="1742893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6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6345707" y="1750497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7" name="Espace réservé pour une image  4"/>
          <p:cNvSpPr>
            <a:spLocks noGrp="1"/>
          </p:cNvSpPr>
          <p:nvPr>
            <p:ph type="pic" sz="quarter" idx="19"/>
          </p:nvPr>
        </p:nvSpPr>
        <p:spPr>
          <a:xfrm>
            <a:off x="922338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8" name="Espace réservé pour une image  4"/>
          <p:cNvSpPr>
            <a:spLocks noGrp="1"/>
          </p:cNvSpPr>
          <p:nvPr>
            <p:ph type="pic" sz="quarter" idx="20"/>
          </p:nvPr>
        </p:nvSpPr>
        <p:spPr>
          <a:xfrm>
            <a:off x="2015125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19" name="Espace réservé pour une image  4"/>
          <p:cNvSpPr>
            <a:spLocks noGrp="1"/>
          </p:cNvSpPr>
          <p:nvPr>
            <p:ph type="pic" sz="quarter" idx="21"/>
          </p:nvPr>
        </p:nvSpPr>
        <p:spPr>
          <a:xfrm>
            <a:off x="3107912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0" name="Espace réservé pour une image  4"/>
          <p:cNvSpPr>
            <a:spLocks noGrp="1"/>
          </p:cNvSpPr>
          <p:nvPr>
            <p:ph type="pic" sz="quarter" idx="22"/>
          </p:nvPr>
        </p:nvSpPr>
        <p:spPr>
          <a:xfrm>
            <a:off x="4187177" y="3067725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1" name="Espace réservé pour une image  4"/>
          <p:cNvSpPr>
            <a:spLocks noGrp="1"/>
          </p:cNvSpPr>
          <p:nvPr>
            <p:ph type="pic" sz="quarter" idx="23"/>
          </p:nvPr>
        </p:nvSpPr>
        <p:spPr>
          <a:xfrm>
            <a:off x="5266442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2" name="Espace réservé pour une image  4"/>
          <p:cNvSpPr>
            <a:spLocks noGrp="1"/>
          </p:cNvSpPr>
          <p:nvPr>
            <p:ph type="pic" sz="quarter" idx="24"/>
          </p:nvPr>
        </p:nvSpPr>
        <p:spPr>
          <a:xfrm>
            <a:off x="7424972" y="3067725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3" name="Espace réservé pour une image  4"/>
          <p:cNvSpPr>
            <a:spLocks noGrp="1"/>
          </p:cNvSpPr>
          <p:nvPr>
            <p:ph type="pic" sz="quarter" idx="25"/>
          </p:nvPr>
        </p:nvSpPr>
        <p:spPr>
          <a:xfrm>
            <a:off x="6345707" y="3075329"/>
            <a:ext cx="720000" cy="72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24" name="Espace réservé du texte 24"/>
          <p:cNvSpPr>
            <a:spLocks noGrp="1"/>
          </p:cNvSpPr>
          <p:nvPr>
            <p:ph type="body" sz="quarter" idx="26" hasCustomPrompt="1"/>
          </p:nvPr>
        </p:nvSpPr>
        <p:spPr>
          <a:xfrm>
            <a:off x="922338" y="1354138"/>
            <a:ext cx="6502634" cy="263525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5pPr>
              <a:defRPr/>
            </a:lvl5pPr>
          </a:lstStyle>
          <a:p>
            <a:pPr lvl="0"/>
            <a:r>
              <a:rPr lang="fr-FR" dirty="0" smtClean="0"/>
              <a:t>Mettre ici les logos des partenaires</a:t>
            </a:r>
            <a:endParaRPr lang="fr-FR" dirty="0"/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27" hasCustomPrompt="1"/>
          </p:nvPr>
        </p:nvSpPr>
        <p:spPr>
          <a:xfrm>
            <a:off x="922338" y="2726461"/>
            <a:ext cx="6502634" cy="263525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5pPr>
              <a:defRPr/>
            </a:lvl5pPr>
          </a:lstStyle>
          <a:p>
            <a:pPr lvl="0"/>
            <a:r>
              <a:rPr lang="fr-FR" dirty="0" smtClean="0"/>
              <a:t>Mettre ici les logos des financeurs</a:t>
            </a:r>
            <a:endParaRPr lang="fr-FR" dirty="0"/>
          </a:p>
        </p:txBody>
      </p:sp>
      <p:sp>
        <p:nvSpPr>
          <p:cNvPr id="26" name="ZoneTexte 25"/>
          <p:cNvSpPr txBox="1"/>
          <p:nvPr userDrawn="1"/>
        </p:nvSpPr>
        <p:spPr>
          <a:xfrm>
            <a:off x="364068" y="410199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22688A"/>
                </a:solidFill>
              </a:rPr>
              <a:t>Remerciements</a:t>
            </a:r>
            <a:endParaRPr lang="fr-FR" sz="3600" b="1" dirty="0">
              <a:solidFill>
                <a:srgbClr val="22688A"/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1642338" y="6273800"/>
            <a:ext cx="4021862" cy="57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1642338" y="4673600"/>
            <a:ext cx="2912729" cy="965200"/>
          </a:xfrm>
          <a:prstGeom prst="rect">
            <a:avLst/>
          </a:prstGeom>
        </p:spPr>
        <p:txBody>
          <a:bodyPr anchor="t"/>
          <a:lstStyle>
            <a:defPPr>
              <a:defRPr lang="fr-FR"/>
            </a:defPPr>
            <a:lvl1pPr marL="0" algn="l" defTabSz="914400" rtl="0" eaLnBrk="1" latinLnBrk="0" hangingPunct="1">
              <a:spcBef>
                <a:spcPts val="0"/>
              </a:spcBef>
              <a:defRPr sz="1800" b="1" kern="1200">
                <a:solidFill>
                  <a:srgbClr val="22688A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 smtClean="0">
                <a:solidFill>
                  <a:schemeClr val="bg1"/>
                </a:solidFill>
              </a:rPr>
              <a:t>Merci à l’ensemble</a:t>
            </a:r>
            <a:r>
              <a:rPr lang="fr-FR" b="0" baseline="0" dirty="0" smtClean="0">
                <a:solidFill>
                  <a:schemeClr val="bg1"/>
                </a:solidFill>
              </a:rPr>
              <a:t> des éleveurs et des conseillers mobilisés dans ces projets !</a:t>
            </a:r>
            <a:endParaRPr lang="fr-FR" b="0" dirty="0" smtClean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7533217" y="5893548"/>
            <a:ext cx="14859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0" y="4691171"/>
            <a:ext cx="1517455" cy="1396119"/>
          </a:xfrm>
          <a:prstGeom prst="rect">
            <a:avLst/>
          </a:prstGeom>
          <a:solidFill>
            <a:srgbClr val="79A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7" y="4759162"/>
            <a:ext cx="1032524" cy="131721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60" y="5932079"/>
            <a:ext cx="833207" cy="8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6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de Section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"/>
            <a:ext cx="9140952" cy="67056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837266" y="500592"/>
            <a:ext cx="6985000" cy="78814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65664" y="1910291"/>
            <a:ext cx="8356602" cy="3423709"/>
          </a:xfrm>
        </p:spPr>
        <p:txBody>
          <a:bodyPr>
            <a:normAutofit/>
          </a:bodyPr>
          <a:lstStyle>
            <a:lvl1pPr marL="514350" indent="-514350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371600" indent="-4572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3466" y="6384928"/>
            <a:ext cx="6118692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493000" y="5473700"/>
            <a:ext cx="14859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140289" y="423619"/>
            <a:ext cx="1518694" cy="1183115"/>
          </a:xfrm>
          <a:prstGeom prst="rect">
            <a:avLst/>
          </a:prstGeom>
          <a:solidFill>
            <a:srgbClr val="648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5" y="130628"/>
            <a:ext cx="1054678" cy="13454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5372802"/>
            <a:ext cx="849495" cy="8494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82929" y="6369216"/>
            <a:ext cx="4810071" cy="4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1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de Section_Bleu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67056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41866" y="1728259"/>
            <a:ext cx="6417756" cy="78814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41865" y="2731558"/>
            <a:ext cx="8356602" cy="3423709"/>
          </a:xfrm>
        </p:spPr>
        <p:txBody>
          <a:bodyPr>
            <a:normAutofit/>
          </a:bodyPr>
          <a:lstStyle>
            <a:lvl1pPr marL="514350" indent="-514350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371600" indent="-4572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2"/>
          </p:nvPr>
        </p:nvSpPr>
        <p:spPr>
          <a:xfrm>
            <a:off x="6959621" y="205929"/>
            <a:ext cx="1944000" cy="1944000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3466" y="6384928"/>
            <a:ext cx="6118692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493000" y="5473700"/>
            <a:ext cx="14859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140289" y="423619"/>
            <a:ext cx="1518694" cy="1183115"/>
          </a:xfrm>
          <a:prstGeom prst="rect">
            <a:avLst/>
          </a:prstGeom>
          <a:solidFill>
            <a:srgbClr val="648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5" y="130628"/>
            <a:ext cx="1054678" cy="13454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5372802"/>
            <a:ext cx="849495" cy="84949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82929" y="6369216"/>
            <a:ext cx="4810071" cy="4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de Section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"/>
            <a:ext cx="9140952" cy="67056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837266" y="500592"/>
            <a:ext cx="6985000" cy="78814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65664" y="1910291"/>
            <a:ext cx="8356602" cy="3423709"/>
          </a:xfrm>
        </p:spPr>
        <p:txBody>
          <a:bodyPr>
            <a:normAutofit/>
          </a:bodyPr>
          <a:lstStyle>
            <a:lvl1pPr marL="514350" indent="-514350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371600" indent="-4572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3466" y="6384928"/>
            <a:ext cx="6118692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40289" y="423619"/>
            <a:ext cx="1518694" cy="1183115"/>
          </a:xfrm>
          <a:prstGeom prst="rect">
            <a:avLst/>
          </a:prstGeom>
          <a:solidFill>
            <a:srgbClr val="80B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5" y="130628"/>
            <a:ext cx="1054678" cy="134547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7493000" y="5473700"/>
            <a:ext cx="14859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5372802"/>
            <a:ext cx="849495" cy="84949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82929" y="6369216"/>
            <a:ext cx="4810071" cy="4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2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de Section_Ver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3"/>
            <a:ext cx="9140952" cy="67056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41866" y="1728259"/>
            <a:ext cx="6417756" cy="78814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41865" y="2731558"/>
            <a:ext cx="8356602" cy="3423709"/>
          </a:xfrm>
        </p:spPr>
        <p:txBody>
          <a:bodyPr>
            <a:normAutofit/>
          </a:bodyPr>
          <a:lstStyle>
            <a:lvl1pPr marL="514350" indent="-514350"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371600" indent="-45720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2"/>
          </p:nvPr>
        </p:nvSpPr>
        <p:spPr>
          <a:xfrm>
            <a:off x="6959621" y="205929"/>
            <a:ext cx="1944000" cy="1944000"/>
          </a:xfrm>
          <a:prstGeom prst="ellipse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3466" y="6384928"/>
            <a:ext cx="6118692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93000" y="5473700"/>
            <a:ext cx="14859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40289" y="423619"/>
            <a:ext cx="1518694" cy="1183115"/>
          </a:xfrm>
          <a:prstGeom prst="rect">
            <a:avLst/>
          </a:prstGeom>
          <a:solidFill>
            <a:srgbClr val="80B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5" y="130628"/>
            <a:ext cx="1054678" cy="13454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5372802"/>
            <a:ext cx="849495" cy="84949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82929" y="6369216"/>
            <a:ext cx="4810071" cy="4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Contenu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2000"/>
            <a:ext cx="8858044" cy="9360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64068" y="365125"/>
            <a:ext cx="8534399" cy="788144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22688A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64068" y="1368424"/>
            <a:ext cx="8534400" cy="4360021"/>
          </a:xfrm>
        </p:spPr>
        <p:txBody>
          <a:bodyPr>
            <a:normAutofit/>
          </a:bodyPr>
          <a:lstStyle>
            <a:lvl1pPr marL="514350" indent="-514350" algn="just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 algn="just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 algn="just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995852"/>
            <a:ext cx="4879406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721600" y="5943599"/>
            <a:ext cx="1342922" cy="571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" y="5991806"/>
            <a:ext cx="914401" cy="670252"/>
          </a:xfrm>
          <a:prstGeom prst="rect">
            <a:avLst/>
          </a:prstGeom>
          <a:solidFill>
            <a:srgbClr val="79A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0" y="5971212"/>
            <a:ext cx="622451" cy="7940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33" y="5854281"/>
            <a:ext cx="712557" cy="712557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292622" y="5974252"/>
            <a:ext cx="4249324" cy="42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2622" y="6003698"/>
            <a:ext cx="4249324" cy="3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Contenus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2000"/>
            <a:ext cx="8858044" cy="9360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64068" y="365125"/>
            <a:ext cx="8534399" cy="788144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22688A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64068" y="1368424"/>
            <a:ext cx="8534400" cy="4360021"/>
          </a:xfrm>
        </p:spPr>
        <p:txBody>
          <a:bodyPr>
            <a:normAutofit/>
          </a:bodyPr>
          <a:lstStyle>
            <a:lvl1pPr marL="514350" indent="-514350" algn="just">
              <a:buFont typeface="Wingdings" panose="05000000000000000000" pitchFamily="2" charset="2"/>
              <a:buChar char="§"/>
              <a:defRPr sz="2400">
                <a:solidFill>
                  <a:srgbClr val="22688A"/>
                </a:solidFill>
                <a:latin typeface="Calibri" panose="020F0502020204030204" pitchFamily="34" charset="0"/>
              </a:defRPr>
            </a:lvl1pPr>
            <a:lvl2pPr marL="914400" indent="-457200" algn="just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 algn="just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943600"/>
            <a:ext cx="4879406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721600" y="5943599"/>
            <a:ext cx="1342922" cy="571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5991806"/>
            <a:ext cx="914401" cy="670252"/>
          </a:xfrm>
          <a:prstGeom prst="rect">
            <a:avLst/>
          </a:prstGeom>
          <a:solidFill>
            <a:srgbClr val="79A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0" y="5971212"/>
            <a:ext cx="622451" cy="79407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33" y="5854281"/>
            <a:ext cx="712557" cy="71255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292622" y="5974252"/>
            <a:ext cx="4249324" cy="42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2622" y="6003698"/>
            <a:ext cx="4249324" cy="3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3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Contenu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1820"/>
            <a:ext cx="8858044" cy="9360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64068" y="365125"/>
            <a:ext cx="8534399" cy="788144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79A52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64068" y="1368424"/>
            <a:ext cx="8534400" cy="4360021"/>
          </a:xfrm>
        </p:spPr>
        <p:txBody>
          <a:bodyPr>
            <a:normAutofit/>
          </a:bodyPr>
          <a:lstStyle>
            <a:lvl1pPr marL="514350" indent="-514350" algn="just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 algn="just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 algn="just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943600"/>
            <a:ext cx="4879406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721600" y="5943599"/>
            <a:ext cx="1342922" cy="571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5991806"/>
            <a:ext cx="914401" cy="670252"/>
          </a:xfrm>
          <a:prstGeom prst="rect">
            <a:avLst/>
          </a:prstGeom>
          <a:solidFill>
            <a:srgbClr val="648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0" y="5971212"/>
            <a:ext cx="622451" cy="79407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33" y="5854281"/>
            <a:ext cx="712557" cy="71255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292622" y="5974252"/>
            <a:ext cx="4249324" cy="42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2622" y="6003698"/>
            <a:ext cx="4249324" cy="3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4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Contenus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2000"/>
            <a:ext cx="8858044" cy="9360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64068" y="365125"/>
            <a:ext cx="8534399" cy="788144"/>
          </a:xfrm>
        </p:spPr>
        <p:txBody>
          <a:bodyPr anchor="ctr">
            <a:normAutofit/>
          </a:bodyPr>
          <a:lstStyle>
            <a:lvl1pPr>
              <a:defRPr sz="3600" b="1">
                <a:solidFill>
                  <a:srgbClr val="79A52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64068" y="1368424"/>
            <a:ext cx="8534400" cy="4360021"/>
          </a:xfrm>
        </p:spPr>
        <p:txBody>
          <a:bodyPr>
            <a:normAutofit/>
          </a:bodyPr>
          <a:lstStyle>
            <a:lvl1pPr marL="514350" indent="-514350" algn="just">
              <a:buFont typeface="Wingdings" panose="05000000000000000000" pitchFamily="2" charset="2"/>
              <a:buChar char="§"/>
              <a:defRPr sz="2400">
                <a:solidFill>
                  <a:srgbClr val="79A529"/>
                </a:solidFill>
                <a:latin typeface="Calibri" panose="020F0502020204030204" pitchFamily="34" charset="0"/>
              </a:defRPr>
            </a:lvl1pPr>
            <a:lvl2pPr marL="914400" indent="-457200" algn="just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 algn="just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 algn="just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6167" y="6384928"/>
            <a:ext cx="622300" cy="46186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943600"/>
            <a:ext cx="4879406" cy="365125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721600" y="5943599"/>
            <a:ext cx="1342922" cy="571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5991806"/>
            <a:ext cx="914401" cy="670252"/>
          </a:xfrm>
          <a:prstGeom prst="rect">
            <a:avLst/>
          </a:prstGeom>
          <a:solidFill>
            <a:srgbClr val="648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0" y="5971212"/>
            <a:ext cx="622451" cy="79407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33" y="5854281"/>
            <a:ext cx="712557" cy="71255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292622" y="5974252"/>
            <a:ext cx="4249324" cy="42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2622" y="6003698"/>
            <a:ext cx="4249324" cy="3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7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86592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1" y="1825625"/>
            <a:ext cx="86592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98933" y="6340645"/>
            <a:ext cx="4889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23978369-C107-4351-A146-302B2380C08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42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18" r:id="rId2"/>
    <p:sldLayoutId id="2147483716" r:id="rId3"/>
    <p:sldLayoutId id="2147483719" r:id="rId4"/>
    <p:sldLayoutId id="2147483717" r:id="rId5"/>
    <p:sldLayoutId id="2147483720" r:id="rId6"/>
    <p:sldLayoutId id="2147483713" r:id="rId7"/>
    <p:sldLayoutId id="2147483721" r:id="rId8"/>
    <p:sldLayoutId id="2147483722" r:id="rId9"/>
    <p:sldLayoutId id="2147483725" r:id="rId10"/>
    <p:sldLayoutId id="214748372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5">
              <a:lumMod val="75000"/>
            </a:schemeClr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png"/><Relationship Id="rId3" Type="http://schemas.openxmlformats.org/officeDocument/2006/relationships/image" Target="../media/image55.jpeg"/><Relationship Id="rId21" Type="http://schemas.openxmlformats.org/officeDocument/2006/relationships/image" Target="../media/image73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" Type="http://schemas.openxmlformats.org/officeDocument/2006/relationships/image" Target="../media/image54.jpe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19" Type="http://schemas.openxmlformats.org/officeDocument/2006/relationships/image" Target="../media/image71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em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7.emf"/><Relationship Id="rId7" Type="http://schemas.openxmlformats.org/officeDocument/2006/relationships/image" Target="../media/image81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87.jpeg"/><Relationship Id="rId5" Type="http://schemas.openxmlformats.org/officeDocument/2006/relationships/image" Target="../media/image79.png"/><Relationship Id="rId10" Type="http://schemas.openxmlformats.org/officeDocument/2006/relationships/image" Target="../media/image86.jpeg"/><Relationship Id="rId4" Type="http://schemas.openxmlformats.org/officeDocument/2006/relationships/image" Target="../media/image78.pn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em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hyperlink" Target="http://redcap.terredeschevres.fr/spip.php?rubrique10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jeremie.jost@idele.f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8061" y="2836334"/>
            <a:ext cx="6929151" cy="2527236"/>
          </a:xfrm>
        </p:spPr>
        <p:txBody>
          <a:bodyPr>
            <a:normAutofit fontScale="90000"/>
          </a:bodyPr>
          <a:lstStyle/>
          <a:p>
            <a:pPr algn="l"/>
            <a:r>
              <a:rPr lang="fr-FR" sz="3600" dirty="0"/>
              <a:t>Changement climatique et élevage de chèvres : à quoi s’attendre en Nouvelle-Aquitaine et Pays de la Loire ?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200" dirty="0" smtClean="0"/>
              <a:t>Jérémie Jost (Idele-REDCap), Laurène Robin (Saperfel) et Manon Bourasseau (Civam HB)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141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8" y="449533"/>
            <a:ext cx="8534399" cy="788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changement climatique : on y vas +/- vite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39" y="1368425"/>
            <a:ext cx="6242398" cy="43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605" y="203994"/>
            <a:ext cx="8534399" cy="78814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1D71B9"/>
                </a:solidFill>
              </a:rPr>
              <a:t>Une augmentation globale en France de + 4°C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431082" y="927038"/>
            <a:ext cx="2926081" cy="3328035"/>
            <a:chOff x="1158239" y="1029533"/>
            <a:chExt cx="2926081" cy="332803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l="1201" r="76841" b="87867"/>
            <a:stretch/>
          </p:blipFill>
          <p:spPr>
            <a:xfrm>
              <a:off x="1158239" y="1029533"/>
              <a:ext cx="2926081" cy="44493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/>
            <a:srcRect l="1201" t="21380" r="76841"/>
            <a:stretch/>
          </p:blipFill>
          <p:spPr>
            <a:xfrm>
              <a:off x="1158239" y="1474470"/>
              <a:ext cx="2926081" cy="2883098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77591" b="87584"/>
          <a:stretch/>
        </p:blipFill>
        <p:spPr>
          <a:xfrm>
            <a:off x="6053380" y="923154"/>
            <a:ext cx="2986087" cy="4552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591" t="21039"/>
          <a:stretch/>
        </p:blipFill>
        <p:spPr>
          <a:xfrm>
            <a:off x="6053380" y="1354076"/>
            <a:ext cx="3047973" cy="295669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87734" r="1953"/>
          <a:stretch/>
        </p:blipFill>
        <p:spPr>
          <a:xfrm>
            <a:off x="73499" y="766074"/>
            <a:ext cx="359852" cy="3407686"/>
          </a:xfrm>
          <a:prstGeom prst="rect">
            <a:avLst/>
          </a:prstGeom>
        </p:spPr>
      </p:pic>
      <p:sp>
        <p:nvSpPr>
          <p:cNvPr id="13" name="Flèche droite 12"/>
          <p:cNvSpPr/>
          <p:nvPr/>
        </p:nvSpPr>
        <p:spPr>
          <a:xfrm>
            <a:off x="3249175" y="1832922"/>
            <a:ext cx="2696217" cy="411834"/>
          </a:xfrm>
          <a:prstGeom prst="rightArrow">
            <a:avLst>
              <a:gd name="adj1" fmla="val 40103"/>
              <a:gd name="adj2" fmla="val 51942"/>
            </a:avLst>
          </a:prstGeom>
          <a:solidFill>
            <a:srgbClr val="DEDC00"/>
          </a:solidFill>
          <a:ln>
            <a:solidFill>
              <a:srgbClr val="A3A1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65083" y="2404650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10-12°C</a:t>
            </a:r>
            <a:endParaRPr lang="fr-FR" sz="16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134578" y="3329861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12-14°C</a:t>
            </a:r>
            <a:endParaRPr lang="fr-FR" sz="16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726015" y="2392168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14-16°C</a:t>
            </a:r>
            <a:endParaRPr lang="fr-FR" sz="16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6795510" y="3317379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16-18°C</a:t>
            </a:r>
            <a:endParaRPr lang="fr-FR" sz="1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163653" y="2255261"/>
            <a:ext cx="286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+ 4 ° C en moyenne annuelle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63" y="4985382"/>
            <a:ext cx="3563200" cy="6490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31082" y="4601468"/>
            <a:ext cx="761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Augmentation globale mais non homogène entre les saisons  dans notre zone : 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7637407" y="3988741"/>
            <a:ext cx="10695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>
                <a:solidFill>
                  <a:srgbClr val="1D71B9"/>
                </a:solidFill>
              </a:rPr>
              <a:t>(Source: DRIAS)</a:t>
            </a:r>
          </a:p>
        </p:txBody>
      </p:sp>
    </p:spTree>
    <p:extLst>
      <p:ext uri="{BB962C8B-B14F-4D97-AF65-F5344CB8AC3E}">
        <p14:creationId xmlns:p14="http://schemas.microsoft.com/office/powerpoint/2010/main" val="2054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8" y="477669"/>
            <a:ext cx="8534399" cy="78814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1D71B9"/>
                </a:solidFill>
              </a:rPr>
              <a:t>Une pluviométrie moyenne annuelle peu variable</a:t>
            </a:r>
            <a:r>
              <a:rPr lang="fr-FR" dirty="0">
                <a:solidFill>
                  <a:srgbClr val="1D71B9"/>
                </a:solidFill>
              </a:rPr>
              <a:t/>
            </a:r>
            <a:br>
              <a:rPr lang="fr-FR" dirty="0">
                <a:solidFill>
                  <a:srgbClr val="1D71B9"/>
                </a:solidFill>
              </a:rPr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92418" y="6250736"/>
            <a:ext cx="4879406" cy="365125"/>
          </a:xfrm>
        </p:spPr>
        <p:txBody>
          <a:bodyPr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7126691" y="5289107"/>
            <a:ext cx="1670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1D71B9"/>
                </a:solidFill>
              </a:rPr>
              <a:t>(Source: DRIAS)</a:t>
            </a:r>
            <a:endParaRPr lang="fr-FR" sz="1200" i="1" dirty="0">
              <a:solidFill>
                <a:srgbClr val="1D71B9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/>
          <a:srcRect l="11467" t="2273" r="20275" b="3863"/>
          <a:stretch/>
        </p:blipFill>
        <p:spPr>
          <a:xfrm>
            <a:off x="109464" y="2397264"/>
            <a:ext cx="465244" cy="3099128"/>
          </a:xfrm>
          <a:prstGeom prst="rect">
            <a:avLst/>
          </a:prstGeom>
        </p:spPr>
      </p:pic>
      <p:sp>
        <p:nvSpPr>
          <p:cNvPr id="25" name="Flèche droite 24"/>
          <p:cNvSpPr/>
          <p:nvPr/>
        </p:nvSpPr>
        <p:spPr>
          <a:xfrm>
            <a:off x="4111131" y="3781093"/>
            <a:ext cx="1225636" cy="331470"/>
          </a:xfrm>
          <a:prstGeom prst="rightArrow">
            <a:avLst>
              <a:gd name="adj1" fmla="val 40103"/>
              <a:gd name="adj2" fmla="val 51942"/>
            </a:avLst>
          </a:prstGeom>
          <a:solidFill>
            <a:srgbClr val="94C11F"/>
          </a:solidFill>
          <a:ln>
            <a:solidFill>
              <a:srgbClr val="6B8D1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82" y="1426106"/>
            <a:ext cx="4034618" cy="41400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95" y="1426106"/>
            <a:ext cx="3669021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forte variabilité </a:t>
            </a:r>
            <a:r>
              <a:rPr lang="fr-FR" dirty="0" err="1" smtClean="0"/>
              <a:t>inter-annuelle</a:t>
            </a:r>
            <a:r>
              <a:rPr lang="fr-FR" dirty="0" smtClean="0"/>
              <a:t> de la pluviométrie…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375139"/>
              </p:ext>
            </p:extLst>
          </p:nvPr>
        </p:nvGraphicFramePr>
        <p:xfrm>
          <a:off x="364068" y="1368425"/>
          <a:ext cx="8533869" cy="435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Connecteur droit avec flèche 8"/>
          <p:cNvCxnSpPr/>
          <p:nvPr/>
        </p:nvCxnSpPr>
        <p:spPr>
          <a:xfrm>
            <a:off x="3158620" y="2383568"/>
            <a:ext cx="13647" cy="169232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172267" y="2498986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C00000"/>
                </a:solidFill>
              </a:rPr>
              <a:t>400 mm</a:t>
            </a:r>
            <a:endParaRPr lang="fr-FR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Et une répartition différente de la pluviométrie dans le futur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015025"/>
              </p:ext>
            </p:extLst>
          </p:nvPr>
        </p:nvGraphicFramePr>
        <p:xfrm>
          <a:off x="914400" y="1360357"/>
          <a:ext cx="7984067" cy="2870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7968404" y="1457108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22688A"/>
                </a:solidFill>
              </a:rPr>
              <a:t>2070 - 2100</a:t>
            </a:r>
            <a:endParaRPr lang="fr-FR" sz="1200" b="1" dirty="0">
              <a:solidFill>
                <a:srgbClr val="22688A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764769" y="3127354"/>
            <a:ext cx="0" cy="11141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64769" y="1595608"/>
            <a:ext cx="0" cy="1077776"/>
          </a:xfrm>
          <a:prstGeom prst="straightConnector1">
            <a:avLst/>
          </a:prstGeom>
          <a:ln w="28575">
            <a:solidFill>
              <a:srgbClr val="2268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-49524" y="1792237"/>
            <a:ext cx="82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22688A"/>
                </a:solidFill>
              </a:rPr>
              <a:t>+ de pluie dans le futur</a:t>
            </a:r>
            <a:endParaRPr lang="fr-FR" sz="1200" b="1" dirty="0">
              <a:solidFill>
                <a:srgbClr val="22688A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-62416" y="3362742"/>
            <a:ext cx="82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C00000"/>
                </a:solidFill>
              </a:rPr>
              <a:t>-</a:t>
            </a:r>
            <a:r>
              <a:rPr lang="fr-FR" sz="1200" b="1" dirty="0" smtClean="0">
                <a:solidFill>
                  <a:srgbClr val="C00000"/>
                </a:solidFill>
              </a:rPr>
              <a:t> de pluie dans le futur</a:t>
            </a:r>
            <a:endParaRPr lang="fr-FR" sz="1200" b="1" dirty="0">
              <a:solidFill>
                <a:srgbClr val="C0000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1288973" y="2866030"/>
            <a:ext cx="7486049" cy="0"/>
          </a:xfrm>
          <a:prstGeom prst="line">
            <a:avLst/>
          </a:prstGeom>
          <a:ln w="19050">
            <a:solidFill>
              <a:srgbClr val="80B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056" y="2635197"/>
            <a:ext cx="101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80B160"/>
                </a:solidFill>
              </a:rPr>
              <a:t>Référence 1986 à 2015</a:t>
            </a:r>
            <a:endParaRPr lang="fr-FR" sz="1200" b="1" dirty="0">
              <a:solidFill>
                <a:srgbClr val="80B16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013552" y="4317702"/>
            <a:ext cx="107965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solidFill>
                  <a:schemeClr val="bg1"/>
                </a:solidFill>
              </a:rPr>
              <a:t>+ de pluie en hiver</a:t>
            </a:r>
            <a:endParaRPr lang="fr-FR" sz="1400" b="1" i="1" dirty="0">
              <a:solidFill>
                <a:schemeClr val="bg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985767" y="4317702"/>
            <a:ext cx="107965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solidFill>
                  <a:schemeClr val="bg1"/>
                </a:solidFill>
              </a:rPr>
              <a:t>+ de pluie en hiver</a:t>
            </a:r>
            <a:endParaRPr lang="fr-FR" sz="1400" b="1" i="1" dirty="0">
              <a:solidFill>
                <a:schemeClr val="bg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133860" y="4317702"/>
            <a:ext cx="2726772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solidFill>
                  <a:schemeClr val="bg1"/>
                </a:solidFill>
              </a:rPr>
              <a:t>Manque d’eau estival et automnal</a:t>
            </a:r>
            <a:endParaRPr lang="fr-FR" sz="1400" b="1" i="1" dirty="0">
              <a:solidFill>
                <a:schemeClr val="bg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-14772" y="5414500"/>
            <a:ext cx="3047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dirty="0" smtClean="0"/>
              <a:t>Constat similaire dans toutes les zones</a:t>
            </a:r>
            <a:endParaRPr lang="fr-FR" sz="1400" b="1" u="sng" dirty="0"/>
          </a:p>
        </p:txBody>
      </p:sp>
      <p:sp>
        <p:nvSpPr>
          <p:cNvPr id="19" name="ZoneTexte 18"/>
          <p:cNvSpPr txBox="1"/>
          <p:nvPr/>
        </p:nvSpPr>
        <p:spPr>
          <a:xfrm>
            <a:off x="3032922" y="4621839"/>
            <a:ext cx="2201742" cy="307777"/>
          </a:xfrm>
          <a:prstGeom prst="rect">
            <a:avLst/>
          </a:prstGeom>
          <a:solidFill>
            <a:srgbClr val="79A52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solidFill>
                  <a:schemeClr val="bg1"/>
                </a:solidFill>
              </a:rPr>
              <a:t>Printemps moins humides</a:t>
            </a:r>
            <a:endParaRPr lang="fr-FR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Une mise à l’herbe + précoce…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Atteinte des 300°j </a:t>
            </a:r>
            <a:r>
              <a:rPr lang="fr-FR" dirty="0" smtClean="0">
                <a:sym typeface="Wingdings" panose="05000000000000000000" pitchFamily="2" charset="2"/>
              </a:rPr>
              <a:t> herbe disponible plus précocement</a:t>
            </a:r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Mais quelle faisabilité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246469"/>
              </p:ext>
            </p:extLst>
          </p:nvPr>
        </p:nvGraphicFramePr>
        <p:xfrm>
          <a:off x="4698884" y="3144077"/>
          <a:ext cx="3888433" cy="213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1"/>
                <a:gridCol w="864096"/>
                <a:gridCol w="1008112"/>
                <a:gridCol w="1008114"/>
              </a:tblGrid>
              <a:tr h="7282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Date d’atteinte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</a:rPr>
                        <a:t> des 300°J</a:t>
                      </a:r>
                      <a:endParaRPr lang="fr-FR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Passé</a:t>
                      </a:r>
                      <a:r>
                        <a:rPr lang="fr-FR" sz="1400" baseline="0" dirty="0" smtClean="0"/>
                        <a:t> observé</a:t>
                      </a:r>
                    </a:p>
                    <a:p>
                      <a:pPr algn="l"/>
                      <a:r>
                        <a:rPr lang="fr-FR" sz="1400" baseline="0" dirty="0" smtClean="0"/>
                        <a:t>(30 ans)</a:t>
                      </a:r>
                      <a:endParaRPr lang="fr-FR" sz="1400" dirty="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Futur proche</a:t>
                      </a:r>
                    </a:p>
                    <a:p>
                      <a:pPr algn="l"/>
                      <a:r>
                        <a:rPr lang="fr-FR" sz="1400" dirty="0" smtClean="0"/>
                        <a:t>2030-2060</a:t>
                      </a:r>
                      <a:endParaRPr lang="fr-FR" sz="1400" dirty="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Futur lointain</a:t>
                      </a:r>
                    </a:p>
                    <a:p>
                      <a:pPr algn="l"/>
                      <a:r>
                        <a:rPr lang="fr-FR" sz="1400" dirty="0" smtClean="0"/>
                        <a:t>2070-2100</a:t>
                      </a:r>
                      <a:endParaRPr lang="fr-FR" sz="1400" dirty="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3647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Dordogne 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14 mars</a:t>
                      </a:r>
                      <a:endParaRPr lang="fr-FR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2 mars</a:t>
                      </a:r>
                      <a:endParaRPr lang="fr-FR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25 février</a:t>
                      </a:r>
                      <a:endParaRPr lang="fr-FR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47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16 – 49 – 72 -  79</a:t>
                      </a:r>
                      <a:r>
                        <a:rPr lang="fr-FR" sz="1400" baseline="0" dirty="0" smtClean="0"/>
                        <a:t> - 85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mars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mars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mars</a:t>
                      </a:r>
                      <a:endParaRPr lang="fr-F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47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Creuse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1</a:t>
                      </a:r>
                      <a:r>
                        <a:rPr lang="fr-FR" sz="1400" baseline="30000" dirty="0" smtClean="0"/>
                        <a:t>er</a:t>
                      </a:r>
                      <a:r>
                        <a:rPr lang="fr-FR" sz="1400" dirty="0" smtClean="0"/>
                        <a:t> avril</a:t>
                      </a:r>
                      <a:endParaRPr lang="fr-FR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18 mars</a:t>
                      </a:r>
                      <a:endParaRPr lang="fr-FR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8 mars</a:t>
                      </a:r>
                      <a:endParaRPr lang="fr-FR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8" y="2807733"/>
            <a:ext cx="3788874" cy="284165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31267" y="2368063"/>
            <a:ext cx="419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Herbe disponible 2 - 3 semaine + tôt pour la mise à l’herbe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678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298" y="484653"/>
            <a:ext cx="8534399" cy="78814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En 2100, une </a:t>
            </a: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coupe </a:t>
            </a:r>
            <a:r>
              <a:rPr lang="fr-FR" dirty="0" smtClean="0"/>
              <a:t>précoce à 700°j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1 </a:t>
            </a:r>
            <a:r>
              <a:rPr lang="fr-FR" dirty="0"/>
              <a:t>mois plus tôt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5126" name="Picture 6" descr="https://tse2.mm.bing.net/th?id=OIP.fMnw72e-qgEzBg_Bf6A5vAHaHa&amp;pid=Ap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4" y="2458997"/>
            <a:ext cx="1349770" cy="134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23" y="3618512"/>
            <a:ext cx="3434355" cy="1381674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1344472" y="2775900"/>
            <a:ext cx="2067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1/ Durée du jour raccourcie  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843101" y="2188369"/>
            <a:ext cx="398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</a:rPr>
              <a:t>2/ Fenêtre météo « aussi favorable » à la fauche qu’actuellement</a:t>
            </a:r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68074" y="1909842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MAIS </a:t>
            </a:r>
            <a:endParaRPr lang="fr-FR" sz="3200" b="1" dirty="0"/>
          </a:p>
        </p:txBody>
      </p:sp>
      <p:grpSp>
        <p:nvGrpSpPr>
          <p:cNvPr id="24" name="Groupe 23"/>
          <p:cNvGrpSpPr/>
          <p:nvPr/>
        </p:nvGrpSpPr>
        <p:grpSpPr>
          <a:xfrm>
            <a:off x="3684834" y="2962867"/>
            <a:ext cx="5213633" cy="2599186"/>
            <a:chOff x="-26560" y="2524027"/>
            <a:chExt cx="5213633" cy="2599186"/>
          </a:xfrm>
        </p:grpSpPr>
        <p:graphicFrame>
          <p:nvGraphicFramePr>
            <p:cNvPr id="25" name="Graphique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91984205"/>
                </p:ext>
              </p:extLst>
            </p:nvPr>
          </p:nvGraphicFramePr>
          <p:xfrm>
            <a:off x="1322575" y="2524027"/>
            <a:ext cx="3864498" cy="25991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26" name="Groupe 25"/>
            <p:cNvGrpSpPr/>
            <p:nvPr/>
          </p:nvGrpSpPr>
          <p:grpSpPr>
            <a:xfrm>
              <a:off x="-26560" y="2590220"/>
              <a:ext cx="1547663" cy="2520065"/>
              <a:chOff x="-26560" y="2590220"/>
              <a:chExt cx="1547663" cy="252006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" y="2598632"/>
                <a:ext cx="1314924" cy="25116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-26560" y="4293096"/>
                <a:ext cx="15476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Zéro jours où la récolte est faisable autour de 700°J</a:t>
                </a:r>
                <a:endParaRPr lang="fr-FR" sz="1200" dirty="0"/>
              </a:p>
            </p:txBody>
          </p:sp>
          <p:cxnSp>
            <p:nvCxnSpPr>
              <p:cNvPr id="30" name="Connecteur droit avec flèche 29"/>
              <p:cNvCxnSpPr/>
              <p:nvPr/>
            </p:nvCxnSpPr>
            <p:spPr>
              <a:xfrm>
                <a:off x="1101725" y="4728721"/>
                <a:ext cx="281309" cy="68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-26560" y="2590220"/>
                <a:ext cx="14578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18 jours où la récolte est faisable autour de 700°J</a:t>
                </a:r>
                <a:endParaRPr lang="fr-FR" sz="1200" dirty="0"/>
              </a:p>
            </p:txBody>
          </p:sp>
          <p:cxnSp>
            <p:nvCxnSpPr>
              <p:cNvPr id="33" name="Connecteur droit avec flèche 32"/>
              <p:cNvCxnSpPr/>
              <p:nvPr/>
            </p:nvCxnSpPr>
            <p:spPr>
              <a:xfrm>
                <a:off x="1101725" y="2996952"/>
                <a:ext cx="28130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ectangle 33"/>
          <p:cNvSpPr/>
          <p:nvPr/>
        </p:nvSpPr>
        <p:spPr>
          <a:xfrm>
            <a:off x="4991795" y="3027541"/>
            <a:ext cx="45719" cy="2531514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3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8" y="165915"/>
            <a:ext cx="8534399" cy="788144"/>
          </a:xfrm>
        </p:spPr>
        <p:txBody>
          <a:bodyPr/>
          <a:lstStyle/>
          <a:p>
            <a:r>
              <a:rPr lang="fr-FR" dirty="0" smtClean="0"/>
              <a:t>Vers des étés de + en + chauds et secs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038648"/>
              </p:ext>
            </p:extLst>
          </p:nvPr>
        </p:nvGraphicFramePr>
        <p:xfrm>
          <a:off x="194564" y="1597586"/>
          <a:ext cx="4335081" cy="327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r="40541"/>
          <a:stretch/>
        </p:blipFill>
        <p:spPr>
          <a:xfrm>
            <a:off x="4631267" y="1634043"/>
            <a:ext cx="2568018" cy="6986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4068" y="4967784"/>
            <a:ext cx="8534399" cy="777923"/>
          </a:xfrm>
          <a:prstGeom prst="rect">
            <a:avLst/>
          </a:prstGeom>
          <a:noFill/>
          <a:ln>
            <a:solidFill>
              <a:srgbClr val="22688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Quels impacts (et solutions) sur 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Le bien-être des animaux et des éleveurs 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La reproduction ou les mises-bas 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La capacité des prairie à repousser 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… 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t="43151"/>
          <a:stretch/>
        </p:blipFill>
        <p:spPr>
          <a:xfrm>
            <a:off x="1126235" y="1015597"/>
            <a:ext cx="3556779" cy="368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68" y="923609"/>
            <a:ext cx="660545" cy="58434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526" y="1553215"/>
            <a:ext cx="2951474" cy="3164424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775746" y="2044211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X 2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10 groupes de 4 à 8 éleveurs de chèvres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62377" y="1252814"/>
            <a:ext cx="5080291" cy="4360021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Nouvelle-Aquitaine</a:t>
            </a:r>
          </a:p>
          <a:p>
            <a:pPr lvl="1"/>
            <a:r>
              <a:rPr lang="fr-FR" dirty="0" smtClean="0">
                <a:solidFill>
                  <a:srgbClr val="79A529"/>
                </a:solidFill>
              </a:rPr>
              <a:t>Villefagnan (16) : </a:t>
            </a:r>
            <a:r>
              <a:rPr lang="fr-FR" dirty="0" err="1" smtClean="0"/>
              <a:t>CopAvenir</a:t>
            </a:r>
            <a:endParaRPr lang="fr-FR" dirty="0" smtClean="0"/>
          </a:p>
          <a:p>
            <a:pPr lvl="1"/>
            <a:r>
              <a:rPr lang="fr-FR" dirty="0" smtClean="0">
                <a:solidFill>
                  <a:srgbClr val="79A529"/>
                </a:solidFill>
              </a:rPr>
              <a:t>Auzances (23) : </a:t>
            </a:r>
            <a:r>
              <a:rPr lang="fr-FR" dirty="0" smtClean="0"/>
              <a:t>Ardepal</a:t>
            </a:r>
          </a:p>
          <a:p>
            <a:pPr lvl="1"/>
            <a:r>
              <a:rPr lang="fr-FR" dirty="0" err="1" smtClean="0">
                <a:solidFill>
                  <a:srgbClr val="79A529"/>
                </a:solidFill>
              </a:rPr>
              <a:t>Mensignac</a:t>
            </a:r>
            <a:r>
              <a:rPr lang="fr-FR" dirty="0" smtClean="0">
                <a:solidFill>
                  <a:srgbClr val="79A529"/>
                </a:solidFill>
              </a:rPr>
              <a:t> (24) : </a:t>
            </a:r>
            <a:r>
              <a:rPr lang="fr-FR" dirty="0" smtClean="0"/>
              <a:t>Chambre d’Agriculture de la Dordogne </a:t>
            </a:r>
          </a:p>
          <a:p>
            <a:pPr lvl="1"/>
            <a:r>
              <a:rPr lang="fr-FR" dirty="0" smtClean="0">
                <a:solidFill>
                  <a:srgbClr val="79A529"/>
                </a:solidFill>
              </a:rPr>
              <a:t>Melle (79) : </a:t>
            </a:r>
            <a:r>
              <a:rPr lang="fr-FR" dirty="0" smtClean="0"/>
              <a:t>Saperfel </a:t>
            </a:r>
          </a:p>
          <a:p>
            <a:pPr lvl="1"/>
            <a:r>
              <a:rPr lang="fr-FR" dirty="0" smtClean="0">
                <a:solidFill>
                  <a:srgbClr val="79A529"/>
                </a:solidFill>
              </a:rPr>
              <a:t>Parthenay (79) : </a:t>
            </a:r>
            <a:r>
              <a:rPr lang="fr-FR" dirty="0" smtClean="0"/>
              <a:t>Saperfel</a:t>
            </a:r>
          </a:p>
          <a:p>
            <a:pPr lvl="1"/>
            <a:r>
              <a:rPr lang="fr-FR" dirty="0" smtClean="0">
                <a:solidFill>
                  <a:srgbClr val="79A529"/>
                </a:solidFill>
              </a:rPr>
              <a:t>Bressuire (79) : </a:t>
            </a:r>
            <a:r>
              <a:rPr lang="fr-FR" dirty="0"/>
              <a:t>Civam du Haut-Bocage </a:t>
            </a:r>
            <a:endParaRPr lang="fr-FR" dirty="0" smtClean="0"/>
          </a:p>
          <a:p>
            <a:r>
              <a:rPr lang="fr-FR" dirty="0"/>
              <a:t>Pays de la Loire</a:t>
            </a:r>
          </a:p>
          <a:p>
            <a:pPr lvl="1"/>
            <a:r>
              <a:rPr lang="fr-FR" dirty="0">
                <a:solidFill>
                  <a:srgbClr val="587ABC"/>
                </a:solidFill>
              </a:rPr>
              <a:t>Segré (49) : </a:t>
            </a:r>
            <a:r>
              <a:rPr lang="fr-FR" dirty="0" err="1"/>
              <a:t>Seenovia</a:t>
            </a:r>
            <a:endParaRPr lang="fr-FR" dirty="0"/>
          </a:p>
          <a:p>
            <a:pPr lvl="1"/>
            <a:r>
              <a:rPr lang="fr-FR" dirty="0">
                <a:solidFill>
                  <a:srgbClr val="587ABC"/>
                </a:solidFill>
              </a:rPr>
              <a:t>Beaupréau (49) : </a:t>
            </a:r>
            <a:r>
              <a:rPr lang="fr-FR" dirty="0"/>
              <a:t>Chambre d’Agriculture des Pays de la Loire</a:t>
            </a:r>
          </a:p>
          <a:p>
            <a:pPr lvl="1"/>
            <a:r>
              <a:rPr lang="fr-FR" dirty="0" err="1" smtClean="0">
                <a:solidFill>
                  <a:srgbClr val="587ABC"/>
                </a:solidFill>
              </a:rPr>
              <a:t>Voivres</a:t>
            </a:r>
            <a:r>
              <a:rPr lang="fr-FR" dirty="0" smtClean="0">
                <a:solidFill>
                  <a:srgbClr val="587ABC"/>
                </a:solidFill>
              </a:rPr>
              <a:t> </a:t>
            </a:r>
            <a:r>
              <a:rPr lang="fr-FR" dirty="0">
                <a:solidFill>
                  <a:srgbClr val="587ABC"/>
                </a:solidFill>
              </a:rPr>
              <a:t>les </a:t>
            </a:r>
            <a:r>
              <a:rPr lang="fr-FR" dirty="0" smtClean="0">
                <a:solidFill>
                  <a:srgbClr val="587ABC"/>
                </a:solidFill>
              </a:rPr>
              <a:t>Mans </a:t>
            </a:r>
            <a:r>
              <a:rPr lang="fr-FR" dirty="0">
                <a:solidFill>
                  <a:srgbClr val="587ABC"/>
                </a:solidFill>
              </a:rPr>
              <a:t>(72) : </a:t>
            </a:r>
            <a:r>
              <a:rPr lang="fr-FR" dirty="0"/>
              <a:t>GAB 72</a:t>
            </a:r>
          </a:p>
          <a:p>
            <a:pPr lvl="1"/>
            <a:r>
              <a:rPr lang="fr-FR" dirty="0" smtClean="0">
                <a:solidFill>
                  <a:srgbClr val="587ABC"/>
                </a:solidFill>
              </a:rPr>
              <a:t>Vouillé </a:t>
            </a:r>
            <a:r>
              <a:rPr lang="fr-FR" dirty="0">
                <a:solidFill>
                  <a:srgbClr val="587ABC"/>
                </a:solidFill>
              </a:rPr>
              <a:t>les marais </a:t>
            </a:r>
            <a:r>
              <a:rPr lang="fr-FR" dirty="0" smtClean="0">
                <a:solidFill>
                  <a:srgbClr val="587ABC"/>
                </a:solidFill>
              </a:rPr>
              <a:t>(85) : </a:t>
            </a:r>
            <a:r>
              <a:rPr lang="fr-FR" dirty="0" err="1" smtClean="0"/>
              <a:t>Seenovia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68160" y="968886"/>
            <a:ext cx="3285943" cy="4809332"/>
            <a:chOff x="5612524" y="1026691"/>
            <a:chExt cx="3285943" cy="4809332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2524" y="1026691"/>
              <a:ext cx="3285943" cy="480933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409793" y="1153269"/>
              <a:ext cx="252248" cy="21515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7052" r="25093" b="24953"/>
          <a:stretch/>
        </p:blipFill>
        <p:spPr>
          <a:xfrm>
            <a:off x="7853086" y="2553205"/>
            <a:ext cx="846161" cy="663486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6919415" y="2884948"/>
            <a:ext cx="736979" cy="39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5791200"/>
            <a:ext cx="9168246" cy="1066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1"/>
          <a:stretch/>
        </p:blipFill>
        <p:spPr>
          <a:xfrm>
            <a:off x="3105273" y="240730"/>
            <a:ext cx="3274724" cy="1726425"/>
          </a:xfrm>
          <a:prstGeom prst="rect">
            <a:avLst/>
          </a:prstGeom>
        </p:spPr>
      </p:pic>
      <p:pic>
        <p:nvPicPr>
          <p:cNvPr id="6" name="Picture 2" descr="2695287203820041107716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6879" r="14792" b="21960"/>
          <a:stretch/>
        </p:blipFill>
        <p:spPr bwMode="auto">
          <a:xfrm>
            <a:off x="2906200" y="4339163"/>
            <a:ext cx="2887606" cy="159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8" b="5948"/>
          <a:stretch/>
        </p:blipFill>
        <p:spPr>
          <a:xfrm>
            <a:off x="1735087" y="2840261"/>
            <a:ext cx="3387144" cy="1626684"/>
          </a:xfrm>
          <a:prstGeom prst="rect">
            <a:avLst/>
          </a:prstGeom>
        </p:spPr>
      </p:pic>
      <p:pic>
        <p:nvPicPr>
          <p:cNvPr id="10" name="Espace réservé du contenu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/>
          <a:stretch/>
        </p:blipFill>
        <p:spPr>
          <a:xfrm>
            <a:off x="6168475" y="0"/>
            <a:ext cx="2999771" cy="175959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68" y="1956591"/>
            <a:ext cx="4181278" cy="174503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27218" r="3685"/>
          <a:stretch/>
        </p:blipFill>
        <p:spPr>
          <a:xfrm>
            <a:off x="2498" y="-31193"/>
            <a:ext cx="3462573" cy="18416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76" y="4849521"/>
            <a:ext cx="3469370" cy="136110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31908" r="1930" b="26776"/>
          <a:stretch/>
        </p:blipFill>
        <p:spPr>
          <a:xfrm>
            <a:off x="5497776" y="3476484"/>
            <a:ext cx="3756774" cy="11170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t="21645" r="11578" b="16513"/>
          <a:stretch/>
        </p:blipFill>
        <p:spPr>
          <a:xfrm>
            <a:off x="0" y="3745623"/>
            <a:ext cx="2245895" cy="138163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8597" r="22982" b="30526"/>
          <a:stretch/>
        </p:blipFill>
        <p:spPr>
          <a:xfrm>
            <a:off x="482000" y="5031853"/>
            <a:ext cx="2903570" cy="1508942"/>
          </a:xfrm>
          <a:prstGeom prst="rect">
            <a:avLst/>
          </a:prstGeom>
        </p:spPr>
      </p:pic>
      <p:pic>
        <p:nvPicPr>
          <p:cNvPr id="19" name="Picture 2" descr="https://micro.lilo.org/im.php?im=https%3A%2F%2Ftse4.mm.bing.net%2Fth%3Fid%3DOIP.0JtIsRZCl7KWhpCCd4iBewAAAA%26pid%3DAp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51" y="6234795"/>
            <a:ext cx="6528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civam29.org/site/wp-content/uploads/logo-CIVAM-campagnes-vivante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31" y="6234795"/>
            <a:ext cx="510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img.scoop.it/bvD_Hvn8rvgP0cFdFbpESIXXXL4j3HpexhjNOf_P3YmryPKwJ94QGRtDb3Sbc6K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52" y="6234795"/>
            <a:ext cx="78807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8472" y="6342795"/>
            <a:ext cx="1146000" cy="396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304" y="6234795"/>
            <a:ext cx="880364" cy="612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7"/>
          <a:srcRect t="18421" b="17158"/>
          <a:stretch/>
        </p:blipFill>
        <p:spPr>
          <a:xfrm>
            <a:off x="7017731" y="6234795"/>
            <a:ext cx="949999" cy="612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21993" y="6234795"/>
            <a:ext cx="958217" cy="612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5250" y="6234795"/>
            <a:ext cx="612000" cy="612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31189" y="6234795"/>
            <a:ext cx="856800" cy="612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25510" y="6234795"/>
            <a:ext cx="612000" cy="612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21692" r="7015" b="34328"/>
          <a:stretch/>
        </p:blipFill>
        <p:spPr>
          <a:xfrm>
            <a:off x="313304" y="1389022"/>
            <a:ext cx="3956692" cy="15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14" y="1650457"/>
            <a:ext cx="3770805" cy="42310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291" y="154447"/>
            <a:ext cx="3753737" cy="35533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160" y="2669441"/>
            <a:ext cx="3758840" cy="321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conditions climatiques peu diversifiées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" y="1301884"/>
            <a:ext cx="4320000" cy="43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000" y="1301884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7158" y="2020299"/>
            <a:ext cx="6985000" cy="788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Mais une diversité de contextes pédoclimatiques et de systèmes d’élevage étudiés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3567448"/>
            <a:ext cx="8851847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1800" dirty="0"/>
              <a:t>Luzerne ou trèfles ? </a:t>
            </a:r>
          </a:p>
          <a:p>
            <a:r>
              <a:rPr lang="fr-FR" sz="1800" dirty="0"/>
              <a:t>Beaucoup ou peu de prairies naturelles ?</a:t>
            </a:r>
          </a:p>
        </p:txBody>
      </p:sp>
    </p:spTree>
    <p:extLst>
      <p:ext uri="{BB962C8B-B14F-4D97-AF65-F5344CB8AC3E}">
        <p14:creationId xmlns:p14="http://schemas.microsoft.com/office/powerpoint/2010/main" val="10249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0" y="5874424"/>
            <a:ext cx="9204181" cy="983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3</a:t>
            </a:r>
            <a:r>
              <a:rPr lang="fr-FR" dirty="0" smtClean="0"/>
              <a:t> systèmes basés sur les fourrages conservés et une adaptation en système pâturant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23408" y="1879814"/>
            <a:ext cx="924469" cy="6872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43728" y="1719334"/>
            <a:ext cx="926672" cy="6889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72944" y="2594398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400 chèvres</a:t>
            </a:r>
            <a:endParaRPr lang="fr-FR" sz="1400" b="1" dirty="0"/>
          </a:p>
        </p:txBody>
      </p:sp>
      <p:pic>
        <p:nvPicPr>
          <p:cNvPr id="9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24" y="3546071"/>
            <a:ext cx="452120" cy="4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2510" y="1519633"/>
            <a:ext cx="2000501" cy="7046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VILLEFAGNAN (16)</a:t>
            </a:r>
          </a:p>
          <a:p>
            <a:pPr algn="ctr"/>
            <a:r>
              <a:rPr lang="fr-FR" b="1" dirty="0" smtClean="0"/>
              <a:t>MELLE (79)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248323" y="3546071"/>
            <a:ext cx="764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40 ha</a:t>
            </a:r>
          </a:p>
          <a:p>
            <a:r>
              <a:rPr lang="fr-FR" sz="1400" b="1" dirty="0" smtClean="0"/>
              <a:t>Luzerne</a:t>
            </a:r>
            <a:endParaRPr lang="fr-FR" sz="1400" b="1" dirty="0"/>
          </a:p>
        </p:txBody>
      </p:sp>
      <p:pic>
        <p:nvPicPr>
          <p:cNvPr id="12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0" y="2419931"/>
            <a:ext cx="1843019" cy="12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035708" y="2610496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100-150  ha</a:t>
            </a:r>
            <a:endParaRPr lang="fr-FR" sz="1400" b="1" dirty="0"/>
          </a:p>
        </p:txBody>
      </p:sp>
      <p:pic>
        <p:nvPicPr>
          <p:cNvPr id="14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65" y="2765111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201733" y="2651359"/>
            <a:ext cx="162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 ou LL</a:t>
            </a:r>
          </a:p>
          <a:p>
            <a:r>
              <a:rPr lang="fr-FR" sz="1400" b="1" dirty="0" smtClean="0"/>
              <a:t>MB septembre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20918" y="375317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  UMO</a:t>
            </a:r>
            <a:endParaRPr lang="fr-FR" sz="14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6668" y="1790729"/>
            <a:ext cx="924469" cy="6872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94097" y="2035404"/>
            <a:ext cx="926672" cy="68890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378831" y="1638542"/>
            <a:ext cx="942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950 L / an</a:t>
            </a:r>
            <a:endParaRPr lang="fr-FR" sz="1400" b="1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42392" y="1950782"/>
            <a:ext cx="924469" cy="68728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62712" y="1790302"/>
            <a:ext cx="926672" cy="688908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6891928" y="2665366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400 chèvres</a:t>
            </a:r>
            <a:endParaRPr lang="fr-FR" sz="1400" b="1" dirty="0"/>
          </a:p>
        </p:txBody>
      </p:sp>
      <p:pic>
        <p:nvPicPr>
          <p:cNvPr id="44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08" y="3617039"/>
            <a:ext cx="452120" cy="4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4475855" y="1590602"/>
            <a:ext cx="2414703" cy="4266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MARAIS POITEVIN (85)</a:t>
            </a:r>
            <a:endParaRPr lang="fr-FR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6767307" y="3617039"/>
            <a:ext cx="111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50 ha</a:t>
            </a:r>
          </a:p>
          <a:p>
            <a:r>
              <a:rPr lang="fr-FR" sz="1400" b="1" dirty="0" smtClean="0"/>
              <a:t>Luzerne - PN</a:t>
            </a:r>
            <a:endParaRPr lang="fr-FR" sz="1400" b="1" dirty="0"/>
          </a:p>
        </p:txBody>
      </p:sp>
      <p:pic>
        <p:nvPicPr>
          <p:cNvPr id="47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24" y="2490899"/>
            <a:ext cx="1843019" cy="12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/>
          <p:cNvSpPr txBox="1"/>
          <p:nvPr/>
        </p:nvSpPr>
        <p:spPr>
          <a:xfrm>
            <a:off x="5554692" y="268146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150  ha</a:t>
            </a:r>
            <a:endParaRPr lang="fr-FR" sz="1400" b="1" dirty="0"/>
          </a:p>
        </p:txBody>
      </p:sp>
      <p:pic>
        <p:nvPicPr>
          <p:cNvPr id="49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49" y="2836079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7577567" y="2917677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 et LL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739902" y="3824143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 + 1  UMO</a:t>
            </a:r>
            <a:endParaRPr lang="fr-FR" sz="1400" b="1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65652" y="1861697"/>
            <a:ext cx="924469" cy="687288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13081" y="2106372"/>
            <a:ext cx="926672" cy="688908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7897815" y="1709510"/>
            <a:ext cx="942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900 L / an</a:t>
            </a:r>
            <a:endParaRPr lang="fr-FR" sz="1400" b="1" dirty="0"/>
          </a:p>
        </p:txBody>
      </p:sp>
      <p:pic>
        <p:nvPicPr>
          <p:cNvPr id="55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60" y="3414780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39" y="3607219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9838" y="4910045"/>
            <a:ext cx="924469" cy="687288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3146" y="4910045"/>
            <a:ext cx="926672" cy="688908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4469374" y="5597333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200 chèvres</a:t>
            </a:r>
            <a:endParaRPr lang="fr-FR" sz="1400" b="1" dirty="0"/>
          </a:p>
        </p:txBody>
      </p:sp>
      <p:pic>
        <p:nvPicPr>
          <p:cNvPr id="62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48" y="6146690"/>
            <a:ext cx="452120" cy="4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2647240" y="4872362"/>
            <a:ext cx="1555846" cy="382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AUZANCE (23)</a:t>
            </a:r>
            <a:endParaRPr lang="fr-FR" b="1" dirty="0"/>
          </a:p>
        </p:txBody>
      </p:sp>
      <p:sp>
        <p:nvSpPr>
          <p:cNvPr id="64" name="ZoneTexte 63"/>
          <p:cNvSpPr txBox="1"/>
          <p:nvPr/>
        </p:nvSpPr>
        <p:spPr>
          <a:xfrm>
            <a:off x="3993347" y="6146690"/>
            <a:ext cx="87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60 ha</a:t>
            </a:r>
          </a:p>
          <a:p>
            <a:r>
              <a:rPr lang="fr-FR" sz="1400" b="1" dirty="0" smtClean="0"/>
              <a:t>PME - PN</a:t>
            </a:r>
            <a:endParaRPr lang="fr-FR" sz="1400" b="1" dirty="0"/>
          </a:p>
        </p:txBody>
      </p:sp>
      <p:pic>
        <p:nvPicPr>
          <p:cNvPr id="65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32" y="5450163"/>
            <a:ext cx="1156260" cy="8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3116897" y="5489945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70 ha</a:t>
            </a:r>
            <a:endParaRPr lang="fr-FR" sz="1400" b="1" dirty="0"/>
          </a:p>
        </p:txBody>
      </p:sp>
      <p:pic>
        <p:nvPicPr>
          <p:cNvPr id="67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44" y="5184680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62" y="5061625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56" y="5795342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ZoneTexte 70"/>
          <p:cNvSpPr txBox="1"/>
          <p:nvPr/>
        </p:nvSpPr>
        <p:spPr>
          <a:xfrm>
            <a:off x="5400674" y="5876940"/>
            <a:ext cx="162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</a:t>
            </a:r>
          </a:p>
          <a:p>
            <a:r>
              <a:rPr lang="fr-FR" sz="1400" b="1" dirty="0" smtClean="0"/>
              <a:t>Lactations longues</a:t>
            </a:r>
            <a:endParaRPr lang="fr-FR" sz="1400" b="1" dirty="0"/>
          </a:p>
        </p:txBody>
      </p:sp>
      <p:sp>
        <p:nvSpPr>
          <p:cNvPr id="72" name="ZoneTexte 71"/>
          <p:cNvSpPr txBox="1"/>
          <p:nvPr/>
        </p:nvSpPr>
        <p:spPr>
          <a:xfrm>
            <a:off x="4990879" y="4809048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700 L / an</a:t>
            </a:r>
            <a:endParaRPr lang="fr-FR" sz="1400" b="1" dirty="0"/>
          </a:p>
        </p:txBody>
      </p:sp>
      <p:sp>
        <p:nvSpPr>
          <p:cNvPr id="73" name="ZoneTexte 72"/>
          <p:cNvSpPr txBox="1"/>
          <p:nvPr/>
        </p:nvSpPr>
        <p:spPr>
          <a:xfrm>
            <a:off x="2637467" y="6295409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1,5 UMO</a:t>
            </a:r>
            <a:endParaRPr lang="fr-FR" sz="1400" b="1" dirty="0"/>
          </a:p>
        </p:txBody>
      </p:sp>
      <p:pic>
        <p:nvPicPr>
          <p:cNvPr id="91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1811628" y="2516508"/>
            <a:ext cx="746524" cy="6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3618941" y="5333242"/>
            <a:ext cx="746524" cy="6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6098921" y="2325614"/>
            <a:ext cx="746524" cy="6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8" y="140689"/>
            <a:ext cx="8534399" cy="788144"/>
          </a:xfrm>
        </p:spPr>
        <p:txBody>
          <a:bodyPr/>
          <a:lstStyle/>
          <a:p>
            <a:r>
              <a:rPr lang="fr-FR" dirty="0" smtClean="0"/>
              <a:t>3 systèmes basés sur le pâturage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46214" y="1341808"/>
            <a:ext cx="924469" cy="6872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39522" y="1341808"/>
            <a:ext cx="926672" cy="6889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33389" y="2030716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225 chèvres</a:t>
            </a:r>
            <a:endParaRPr lang="fr-FR" sz="1400" b="1" dirty="0"/>
          </a:p>
        </p:txBody>
      </p:sp>
      <p:pic>
        <p:nvPicPr>
          <p:cNvPr id="9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39" y="2443369"/>
            <a:ext cx="955773" cy="9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757" y="1226016"/>
            <a:ext cx="2067795" cy="382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HAUT BOCAGE (79)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092357" y="2934153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30  ha</a:t>
            </a:r>
          </a:p>
          <a:p>
            <a:r>
              <a:rPr lang="fr-FR" sz="1400" b="1" dirty="0" smtClean="0"/>
              <a:t>PME base TV</a:t>
            </a:r>
            <a:endParaRPr lang="fr-FR" sz="1400" b="1" dirty="0"/>
          </a:p>
        </p:txBody>
      </p:sp>
      <p:pic>
        <p:nvPicPr>
          <p:cNvPr id="12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6" y="1883546"/>
            <a:ext cx="1156260" cy="8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35251" y="1923328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45 ha</a:t>
            </a:r>
            <a:endParaRPr lang="fr-FR" sz="1400" b="1" dirty="0"/>
          </a:p>
        </p:txBody>
      </p:sp>
      <p:pic>
        <p:nvPicPr>
          <p:cNvPr id="14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10" y="2228725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919028" y="2310323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février/mars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953227" y="1189539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600 L / an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55821" y="2728792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1</a:t>
            </a:r>
            <a:r>
              <a:rPr lang="fr-FR" sz="1400" b="1" dirty="0" smtClean="0"/>
              <a:t> + 0,5 UMO</a:t>
            </a:r>
            <a:endParaRPr lang="fr-FR" sz="1400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7476" y="1406742"/>
            <a:ext cx="924469" cy="68728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41609"/>
          <a:stretch/>
        </p:blipFill>
        <p:spPr>
          <a:xfrm>
            <a:off x="7030784" y="1406742"/>
            <a:ext cx="541090" cy="68890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887012" y="2094030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150 chèvres</a:t>
            </a:r>
            <a:endParaRPr lang="fr-FR" sz="1400" b="1" dirty="0"/>
          </a:p>
        </p:txBody>
      </p:sp>
      <p:pic>
        <p:nvPicPr>
          <p:cNvPr id="22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24" y="2556702"/>
            <a:ext cx="939155" cy="93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819217" y="1369059"/>
            <a:ext cx="1797862" cy="382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DORDOGNE (24)</a:t>
            </a:r>
            <a:endParaRPr lang="fr-FR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617079" y="2972637"/>
            <a:ext cx="121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25 ha</a:t>
            </a:r>
          </a:p>
          <a:p>
            <a:r>
              <a:rPr lang="fr-FR" sz="1400" b="1" dirty="0" smtClean="0"/>
              <a:t>PME - luzerne</a:t>
            </a:r>
            <a:endParaRPr lang="fr-FR" sz="1400" b="1" dirty="0"/>
          </a:p>
        </p:txBody>
      </p:sp>
      <p:pic>
        <p:nvPicPr>
          <p:cNvPr id="25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09" y="1946860"/>
            <a:ext cx="1156260" cy="8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5288874" y="1986642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40 ha</a:t>
            </a:r>
            <a:endParaRPr lang="fr-FR" sz="1400" b="1" dirty="0"/>
          </a:p>
        </p:txBody>
      </p:sp>
      <p:pic>
        <p:nvPicPr>
          <p:cNvPr id="27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33" y="2292039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7572651" y="2373637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408517" y="1305745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8</a:t>
            </a:r>
            <a:r>
              <a:rPr lang="fr-FR" sz="1400" b="1" dirty="0" smtClean="0"/>
              <a:t>00 L / an</a:t>
            </a:r>
            <a:endParaRPr lang="fr-FR" sz="14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4809444" y="2792106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 + 1 UMO</a:t>
            </a:r>
            <a:endParaRPr lang="fr-FR" sz="1400" b="1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9366" y="3925363"/>
            <a:ext cx="924469" cy="687288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4383604" y="4309644"/>
            <a:ext cx="97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80 chèvres</a:t>
            </a:r>
            <a:endParaRPr lang="fr-FR" sz="1400" b="1" dirty="0"/>
          </a:p>
        </p:txBody>
      </p:sp>
      <p:pic>
        <p:nvPicPr>
          <p:cNvPr id="49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16" y="4772316"/>
            <a:ext cx="939155" cy="93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2315809" y="3759527"/>
            <a:ext cx="2201794" cy="3670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SARTHE (72)</a:t>
            </a:r>
            <a:endParaRPr lang="fr-FR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4113671" y="5188251"/>
            <a:ext cx="108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15 ha</a:t>
            </a:r>
          </a:p>
          <a:p>
            <a:r>
              <a:rPr lang="fr-FR" sz="1400" b="1" dirty="0" smtClean="0"/>
              <a:t>PN - luzerne</a:t>
            </a:r>
            <a:endParaRPr lang="fr-FR" sz="1400" b="1" dirty="0"/>
          </a:p>
        </p:txBody>
      </p:sp>
      <p:pic>
        <p:nvPicPr>
          <p:cNvPr id="52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01" y="4162474"/>
            <a:ext cx="908605" cy="6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2785466" y="4202256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20 ha</a:t>
            </a:r>
            <a:endParaRPr lang="fr-FR" sz="1400" b="1" dirty="0"/>
          </a:p>
        </p:txBody>
      </p:sp>
      <p:pic>
        <p:nvPicPr>
          <p:cNvPr id="54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25" y="4507653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54"/>
          <p:cNvSpPr txBox="1"/>
          <p:nvPr/>
        </p:nvSpPr>
        <p:spPr>
          <a:xfrm>
            <a:off x="5069243" y="4589251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5252673" y="3555151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625 L / an</a:t>
            </a:r>
            <a:endParaRPr lang="fr-FR" sz="1400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2374078" y="4864519"/>
            <a:ext cx="906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2 UMO</a:t>
            </a:r>
          </a:p>
          <a:p>
            <a:r>
              <a:rPr lang="fr-FR" sz="1400" b="1" dirty="0" smtClean="0"/>
              <a:t>Fromager-fermier</a:t>
            </a:r>
            <a:endParaRPr lang="fr-FR" sz="1400" b="1" dirty="0"/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7540" y="214239"/>
            <a:ext cx="1070928" cy="717522"/>
          </a:xfrm>
          <a:prstGeom prst="rect">
            <a:avLst/>
          </a:prstGeom>
        </p:spPr>
      </p:pic>
      <p:pic>
        <p:nvPicPr>
          <p:cNvPr id="4098" name="Picture 2" descr="http://www.pictofrance.fr/pictos/JPG/ali-lai-d-buche-au-chevre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43764" r="3334" b="2342"/>
          <a:stretch/>
        </p:blipFill>
        <p:spPr bwMode="auto">
          <a:xfrm>
            <a:off x="5281943" y="4962944"/>
            <a:ext cx="1230854" cy="6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www.pictofrance.fr/pictos/JPG/ali-lai-d-buche-au-chevre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43764" r="3334" b="2342"/>
          <a:stretch/>
        </p:blipFill>
        <p:spPr bwMode="auto">
          <a:xfrm>
            <a:off x="7725378" y="3146453"/>
            <a:ext cx="1230854" cy="6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8129359" y="2721275"/>
            <a:ext cx="1241624" cy="114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1242896" y="1820417"/>
            <a:ext cx="746524" cy="6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8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0" y="5874424"/>
            <a:ext cx="9204181" cy="983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991" y="3765005"/>
            <a:ext cx="8534399" cy="788144"/>
          </a:xfrm>
        </p:spPr>
        <p:txBody>
          <a:bodyPr/>
          <a:lstStyle/>
          <a:p>
            <a:r>
              <a:rPr lang="fr-FR" dirty="0" smtClean="0"/>
              <a:t>1 système en Affouragement en vert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500699" y="6396133"/>
            <a:ext cx="622300" cy="461867"/>
          </a:xfrm>
        </p:spPr>
        <p:txBody>
          <a:bodyPr/>
          <a:lstStyle/>
          <a:p>
            <a:fld id="{23978369-C107-4351-A146-302B2380C085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719" y="6393635"/>
            <a:ext cx="4879406" cy="365125"/>
          </a:xfrm>
        </p:spPr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81693" y="4906667"/>
            <a:ext cx="924469" cy="6872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02013" y="4746187"/>
            <a:ext cx="926672" cy="6889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31229" y="5621251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300 chèvres</a:t>
            </a:r>
            <a:endParaRPr lang="fr-FR" sz="1400" b="1" dirty="0"/>
          </a:p>
        </p:txBody>
      </p:sp>
      <p:pic>
        <p:nvPicPr>
          <p:cNvPr id="9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06" y="6218069"/>
            <a:ext cx="452120" cy="4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60795" y="4546486"/>
            <a:ext cx="2000501" cy="7046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LES MAUGES (49)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209205" y="6218069"/>
            <a:ext cx="1842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5</a:t>
            </a:r>
            <a:r>
              <a:rPr lang="fr-FR" sz="1400" b="1" dirty="0" smtClean="0"/>
              <a:t>0 ha</a:t>
            </a:r>
          </a:p>
          <a:p>
            <a:r>
              <a:rPr lang="fr-FR" sz="1400" b="1" dirty="0" smtClean="0"/>
              <a:t>Luzerne, PME, RGI, PN</a:t>
            </a:r>
            <a:endParaRPr lang="fr-FR" sz="1400" b="1" dirty="0"/>
          </a:p>
        </p:txBody>
      </p:sp>
      <p:pic>
        <p:nvPicPr>
          <p:cNvPr id="12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25" y="5446784"/>
            <a:ext cx="1843019" cy="12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493993" y="5637349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80  ha</a:t>
            </a:r>
            <a:endParaRPr lang="fr-FR" sz="1400" b="1" dirty="0"/>
          </a:p>
        </p:txBody>
      </p:sp>
      <p:pic>
        <p:nvPicPr>
          <p:cNvPr id="14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50" y="5791964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516868" y="5873562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39356" y="651630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  UMO</a:t>
            </a:r>
            <a:endParaRPr lang="fr-FR" sz="14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4953" y="4817582"/>
            <a:ext cx="924469" cy="68728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837116" y="4665395"/>
            <a:ext cx="942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8</a:t>
            </a:r>
            <a:r>
              <a:rPr lang="fr-FR" sz="1400" b="1" dirty="0" smtClean="0"/>
              <a:t>50 L / an</a:t>
            </a:r>
            <a:endParaRPr lang="fr-FR" sz="1400" b="1" dirty="0"/>
          </a:p>
        </p:txBody>
      </p:sp>
      <p:pic>
        <p:nvPicPr>
          <p:cNvPr id="21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4" y="5288955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2981952" y="5433016"/>
            <a:ext cx="746524" cy="6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9804" y="1075607"/>
            <a:ext cx="924469" cy="68728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3112" y="1075607"/>
            <a:ext cx="926672" cy="688908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3362924" y="2243109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600 chèvres</a:t>
            </a:r>
            <a:endParaRPr lang="fr-FR" sz="1400" b="1" dirty="0"/>
          </a:p>
        </p:txBody>
      </p:sp>
      <p:pic>
        <p:nvPicPr>
          <p:cNvPr id="28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43" y="2818044"/>
            <a:ext cx="452120" cy="4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11545" y="1037924"/>
            <a:ext cx="1797862" cy="382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GÂTINE (79)</a:t>
            </a:r>
            <a:endParaRPr lang="fr-FR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1498690" y="2808532"/>
            <a:ext cx="1929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85 ha</a:t>
            </a:r>
          </a:p>
          <a:p>
            <a:r>
              <a:rPr lang="fr-FR" sz="1400" b="1" dirty="0" smtClean="0"/>
              <a:t>PME base TV, RGI, Maïs</a:t>
            </a:r>
            <a:endParaRPr lang="fr-FR" sz="1400" b="1" dirty="0"/>
          </a:p>
        </p:txBody>
      </p:sp>
      <p:pic>
        <p:nvPicPr>
          <p:cNvPr id="31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6" y="1501701"/>
            <a:ext cx="1778328" cy="124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1057282" y="1640776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150 ha</a:t>
            </a:r>
            <a:endParaRPr lang="fr-FR" sz="1400" b="1" dirty="0"/>
          </a:p>
        </p:txBody>
      </p:sp>
      <p:pic>
        <p:nvPicPr>
          <p:cNvPr id="33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42" y="2380151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2886822" y="2500076"/>
            <a:ext cx="162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février/mars</a:t>
            </a:r>
          </a:p>
          <a:p>
            <a:r>
              <a:rPr lang="fr-FR" sz="1400" b="1" dirty="0" smtClean="0"/>
              <a:t>Lactations longues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470553" y="949562"/>
            <a:ext cx="1629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950 L / an</a:t>
            </a:r>
            <a:endParaRPr lang="fr-FR" sz="14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-23185" y="2681583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2,5 UMO</a:t>
            </a:r>
            <a:endParaRPr lang="fr-FR" sz="1400" b="1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0448" y="1142836"/>
            <a:ext cx="926672" cy="68890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6760" y="1616425"/>
            <a:ext cx="924469" cy="687288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35421" y="1575214"/>
            <a:ext cx="926672" cy="68890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9605" y="1604099"/>
            <a:ext cx="926672" cy="688908"/>
          </a:xfrm>
          <a:prstGeom prst="rect">
            <a:avLst/>
          </a:prstGeom>
        </p:spPr>
      </p:pic>
      <p:pic>
        <p:nvPicPr>
          <p:cNvPr id="41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66" y="1376910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284" y="1253855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45" y="1569349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1706090" y="1553516"/>
            <a:ext cx="746524" cy="6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re 1"/>
          <p:cNvSpPr txBox="1">
            <a:spLocks/>
          </p:cNvSpPr>
          <p:nvPr/>
        </p:nvSpPr>
        <p:spPr>
          <a:xfrm>
            <a:off x="52918" y="128336"/>
            <a:ext cx="9091082" cy="788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22688A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2 système avec de l’ensilage de maïs/Fourrages humides et une adaptation au pâturage</a:t>
            </a:r>
            <a:endParaRPr lang="fr-FR" dirty="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DED9CA"/>
              </a:clrFrom>
              <a:clrTo>
                <a:srgbClr val="DED9CA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61636" y="1398104"/>
            <a:ext cx="924469" cy="68728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1956" y="1237624"/>
            <a:ext cx="926672" cy="688908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7411172" y="2112688"/>
            <a:ext cx="106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400 chèvres</a:t>
            </a:r>
            <a:endParaRPr lang="fr-FR" sz="1400" b="1" dirty="0"/>
          </a:p>
        </p:txBody>
      </p:sp>
      <p:pic>
        <p:nvPicPr>
          <p:cNvPr id="51" name="Picture 2" descr="gras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52" y="3064361"/>
            <a:ext cx="452120" cy="4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4995099" y="1037924"/>
            <a:ext cx="2414703" cy="4266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SEGREEN (49)</a:t>
            </a:r>
            <a:endParaRPr lang="fr-FR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7251272" y="3064361"/>
            <a:ext cx="1871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50 ha Luzerne – PN – PME TV</a:t>
            </a:r>
          </a:p>
          <a:p>
            <a:r>
              <a:rPr lang="fr-FR" sz="1400" b="1" dirty="0" smtClean="0"/>
              <a:t>10 ha PN</a:t>
            </a:r>
          </a:p>
          <a:p>
            <a:r>
              <a:rPr lang="fr-FR" sz="1400" b="1" dirty="0" smtClean="0"/>
              <a:t>20 ha Maïs</a:t>
            </a:r>
            <a:endParaRPr lang="fr-FR" sz="1400" b="1" dirty="0"/>
          </a:p>
        </p:txBody>
      </p:sp>
      <p:pic>
        <p:nvPicPr>
          <p:cNvPr id="54" name="Picture 4" descr="http://www.nomenk.com/wp-content/uploads/2017/03/Picto-agriculture-300x2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568" y="1938221"/>
            <a:ext cx="1843019" cy="12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54"/>
          <p:cNvSpPr txBox="1"/>
          <p:nvPr/>
        </p:nvSpPr>
        <p:spPr>
          <a:xfrm>
            <a:off x="6073936" y="2128786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100 ha</a:t>
            </a:r>
            <a:endParaRPr lang="fr-FR" sz="1400" b="1" dirty="0"/>
          </a:p>
        </p:txBody>
      </p:sp>
      <p:pic>
        <p:nvPicPr>
          <p:cNvPr id="56" name="Picture 10" descr="https://image.freepik.com/free-icon/tear-calendar_318-15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093" y="2283401"/>
            <a:ext cx="686416" cy="6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ZoneTexte 56"/>
          <p:cNvSpPr txBox="1"/>
          <p:nvPr/>
        </p:nvSpPr>
        <p:spPr>
          <a:xfrm>
            <a:off x="8048849" y="2477248"/>
            <a:ext cx="109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MB février et LL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5259146" y="3271465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2 + 1  UMO</a:t>
            </a:r>
            <a:endParaRPr lang="fr-FR" sz="1400" b="1" dirty="0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84896" y="1309019"/>
            <a:ext cx="924469" cy="687288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32325" y="1553694"/>
            <a:ext cx="926672" cy="688908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7891027" y="900406"/>
            <a:ext cx="12513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1000 L / an</a:t>
            </a:r>
            <a:endParaRPr lang="fr-FR" sz="1400" b="1" dirty="0"/>
          </a:p>
        </p:txBody>
      </p:sp>
      <p:pic>
        <p:nvPicPr>
          <p:cNvPr id="62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73" y="1751934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https://t4.ftcdn.net/jpg/00/08/52/71/240_F_8527155_QQTklcJj3uj6QB9oxHRGZ1nEwyYqJE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04" y="2008130"/>
            <a:ext cx="570105" cy="4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s://tse1.mm.bing.net/th?id=OIP.ZVtz0G69HZj-MwvNwytdvAHaHa&amp;pid=Api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 bwMode="auto">
          <a:xfrm>
            <a:off x="6562245" y="1700638"/>
            <a:ext cx="746524" cy="6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approche globale pour adapter le système </a:t>
            </a:r>
            <a:r>
              <a:rPr lang="fr-FR" dirty="0" smtClean="0"/>
              <a:t>d’élevage : 6 journées de travail avec chaque groupe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258164" y="1153269"/>
            <a:ext cx="1596672" cy="15966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" y="2594327"/>
            <a:ext cx="2564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Présentation du projet et de la thématique</a:t>
            </a:r>
          </a:p>
          <a:p>
            <a:pPr algn="ctr"/>
            <a:r>
              <a:rPr lang="fr-FR" sz="1400" dirty="0" smtClean="0"/>
              <a:t>Présentation de la méthode</a:t>
            </a:r>
          </a:p>
          <a:p>
            <a:pPr algn="ctr"/>
            <a:r>
              <a:rPr lang="fr-FR" sz="1400" dirty="0" smtClean="0"/>
              <a:t>Définition de l’élevage type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63001">
            <a:off x="2071166" y="1543056"/>
            <a:ext cx="1000304" cy="89900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684697" y="4268198"/>
            <a:ext cx="1017702" cy="9635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62"/>
          <a:stretch/>
        </p:blipFill>
        <p:spPr>
          <a:xfrm>
            <a:off x="3275052" y="1184115"/>
            <a:ext cx="2517937" cy="170929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77201">
            <a:off x="5916273" y="1820139"/>
            <a:ext cx="989030" cy="8888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27737" y="2881543"/>
            <a:ext cx="3777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Co-construction du système fourrager </a:t>
            </a:r>
          </a:p>
          <a:p>
            <a:pPr algn="ctr"/>
            <a:r>
              <a:rPr lang="fr-FR" sz="1400" dirty="0" smtClean="0"/>
              <a:t>(chèvrerie et pâturage) – STICS puis Rami Fourrager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/>
          <a:srcRect l="26524" r="49595" b="84173"/>
          <a:stretch/>
        </p:blipFill>
        <p:spPr>
          <a:xfrm>
            <a:off x="22712" y="2273409"/>
            <a:ext cx="384579" cy="360000"/>
          </a:xfrm>
          <a:prstGeom prst="rect">
            <a:avLst/>
          </a:prstGeom>
        </p:spPr>
      </p:pic>
      <p:pic>
        <p:nvPicPr>
          <p:cNvPr id="4098" name="Picture 2" descr="https://tse3.mm.bing.net/th?id=OIP.IkMg04qoO0lYVH6GqrrizAAAAA&amp;pid=Ap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6" r="-1" b="82692"/>
          <a:stretch/>
        </p:blipFill>
        <p:spPr bwMode="auto">
          <a:xfrm>
            <a:off x="2351711" y="3321810"/>
            <a:ext cx="379357" cy="3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tse3.mm.bing.net/th?id=OIP.IkMg04qoO0lYVH6GqrrizAAAAA&amp;pid=Ap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25269" b="83857"/>
          <a:stretch/>
        </p:blipFill>
        <p:spPr bwMode="auto">
          <a:xfrm>
            <a:off x="2853150" y="2594327"/>
            <a:ext cx="369102" cy="3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tse3.mm.bing.net/th?id=OIP.IkMg04qoO0lYVH6GqrrizAAAAA&amp;pid=Ap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16936" r="73682" b="65756"/>
          <a:stretch/>
        </p:blipFill>
        <p:spPr bwMode="auto">
          <a:xfrm>
            <a:off x="1972354" y="3878635"/>
            <a:ext cx="379357" cy="3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tse3.mm.bing.net/th?id=OIP.IkMg04qoO0lYVH6GqrrizAAAAA&amp;pid=Ap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6" t="16461" r="48829" b="66231"/>
          <a:stretch/>
        </p:blipFill>
        <p:spPr bwMode="auto">
          <a:xfrm>
            <a:off x="6512721" y="3093860"/>
            <a:ext cx="379357" cy="3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tse3.mm.bing.net/th?id=OIP.IkMg04qoO0lYVH6GqrrizAAAAA&amp;pid=Ap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0" t="15638" r="24995" b="67054"/>
          <a:stretch/>
        </p:blipFill>
        <p:spPr bwMode="auto">
          <a:xfrm>
            <a:off x="4824945" y="5215560"/>
            <a:ext cx="379357" cy="3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7014106" y="3269042"/>
            <a:ext cx="2129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Évaluation multicritères des systèmes proposés et validation</a:t>
            </a:r>
            <a:endParaRPr lang="fr-FR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426845" y="3580856"/>
            <a:ext cx="343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Co-construction du système de culture </a:t>
            </a:r>
            <a:r>
              <a:rPr lang="fr-FR" sz="1400" dirty="0" smtClean="0"/>
              <a:t>(assolement et rotations)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579689" y="4112187"/>
            <a:ext cx="34367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Réflexion sur le système</a:t>
            </a:r>
          </a:p>
          <a:p>
            <a:pPr algn="ctr"/>
            <a:r>
              <a:rPr lang="fr-FR" sz="1400" dirty="0" smtClean="0"/>
              <a:t>Organisation du travail, bien-être animal, période de reproduction, ventilation du bâtiment, stockage et distribution de l’alimentation, …</a:t>
            </a:r>
            <a:endParaRPr lang="fr-FR" sz="14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283839">
            <a:off x="7120466" y="4112153"/>
            <a:ext cx="902971" cy="81153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5128601" y="5413342"/>
            <a:ext cx="212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Échange et partage entre tous les groupes</a:t>
            </a:r>
            <a:endParaRPr lang="fr-FR" sz="1400" b="1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9538" y="1900326"/>
            <a:ext cx="1415223" cy="1648108"/>
          </a:xfrm>
          <a:prstGeom prst="rect">
            <a:avLst/>
          </a:prstGeom>
        </p:spPr>
      </p:pic>
      <p:sp>
        <p:nvSpPr>
          <p:cNvPr id="3" name="Explosion 1 2"/>
          <p:cNvSpPr/>
          <p:nvPr/>
        </p:nvSpPr>
        <p:spPr>
          <a:xfrm>
            <a:off x="2580501" y="2306237"/>
            <a:ext cx="914400" cy="914400"/>
          </a:xfrm>
          <a:prstGeom prst="irregularSeal1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3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actions mis en place et en réflexion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aphicFrame>
        <p:nvGraphicFramePr>
          <p:cNvPr id="6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020017"/>
              </p:ext>
            </p:extLst>
          </p:nvPr>
        </p:nvGraphicFramePr>
        <p:xfrm>
          <a:off x="363538" y="1368425"/>
          <a:ext cx="8388575" cy="351678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37708"/>
                <a:gridCol w="974562"/>
                <a:gridCol w="1076305"/>
              </a:tblGrid>
              <a:tr h="354207">
                <a:tc>
                  <a:txBody>
                    <a:bodyPr/>
                    <a:lstStyle/>
                    <a:p>
                      <a:r>
                        <a:rPr lang="fr-FR" sz="1600" kern="1200" dirty="0" smtClean="0"/>
                        <a:t>Leviers pour s’adapter au changement climatique</a:t>
                      </a:r>
                      <a:endParaRPr lang="fr-FR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/>
                        <a:t>Réalisés</a:t>
                      </a:r>
                      <a:r>
                        <a:rPr lang="fr-FR" sz="1600" kern="1200" baseline="0" dirty="0" smtClean="0"/>
                        <a:t> </a:t>
                      </a:r>
                      <a:endParaRPr lang="fr-FR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/>
                        <a:t>Envisagés</a:t>
                      </a:r>
                      <a:endParaRPr lang="fr-FR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46691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Luzerne et/ou prairie </a:t>
                      </a:r>
                      <a:r>
                        <a:rPr lang="fr-FR" sz="1600" dirty="0" smtClean="0"/>
                        <a:t>multi-espèces avec légumineuses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Tous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Tous </a:t>
                      </a:r>
                      <a:endParaRPr lang="fr-FR" sz="1600" dirty="0"/>
                    </a:p>
                  </a:txBody>
                  <a:tcPr/>
                </a:tc>
              </a:tr>
              <a:tr h="2466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Semis de prairie</a:t>
                      </a:r>
                      <a:r>
                        <a:rPr lang="fr-FR" sz="1600" baseline="0" dirty="0" smtClean="0"/>
                        <a:t> sous-couvert - </a:t>
                      </a:r>
                      <a:r>
                        <a:rPr lang="fr-FR" sz="1600" dirty="0" smtClean="0"/>
                        <a:t>Méteil immature enrubanné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IIIII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</a:tr>
              <a:tr h="4193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Pâturage des </a:t>
                      </a:r>
                      <a:r>
                        <a:rPr lang="fr-FR" sz="1600" dirty="0" smtClean="0"/>
                        <a:t>sous-bois/haies/zones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dirty="0" smtClean="0"/>
                        <a:t>arborées </a:t>
                      </a:r>
                      <a:r>
                        <a:rPr lang="fr-FR" sz="1600" dirty="0" smtClean="0"/>
                        <a:t>pour</a:t>
                      </a:r>
                      <a:r>
                        <a:rPr lang="fr-FR" sz="1600" baseline="0" dirty="0" smtClean="0"/>
                        <a:t> l’été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IIIII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</a:tr>
              <a:tr h="246691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Contractualisation</a:t>
                      </a:r>
                      <a:r>
                        <a:rPr lang="fr-FR" sz="1600" baseline="0" dirty="0" smtClean="0"/>
                        <a:t> de</a:t>
                      </a:r>
                      <a:r>
                        <a:rPr lang="fr-FR" sz="1600" dirty="0" smtClean="0"/>
                        <a:t> luzerne sur pied ou achat de foin de luzerne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IIII ou III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</a:tr>
              <a:tr h="354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600" kern="1200" dirty="0" smtClean="0"/>
                        <a:t>Fauche plus précoce (ensilage,</a:t>
                      </a:r>
                      <a:r>
                        <a:rPr lang="fr-FR" sz="1600" kern="1200" baseline="0" dirty="0" smtClean="0"/>
                        <a:t> </a:t>
                      </a:r>
                      <a:r>
                        <a:rPr lang="fr-FR" sz="1600" kern="1200" dirty="0" smtClean="0"/>
                        <a:t>enrubannage, séchage en grange)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600" kern="1200" dirty="0" smtClean="0"/>
                        <a:t>IIIII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  <a:tr h="246691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Autres fourragères : Sorgho ou betterave</a:t>
                      </a:r>
                      <a:r>
                        <a:rPr lang="fr-FR" sz="1600" baseline="0" dirty="0" smtClean="0"/>
                        <a:t> fourragère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IIII ou I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</a:tr>
              <a:tr h="310127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Augmenter la SFP (diminuer chargement)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III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</a:t>
                      </a:r>
                      <a:endParaRPr lang="fr-FR" sz="1600" dirty="0"/>
                    </a:p>
                  </a:txBody>
                  <a:tcPr/>
                </a:tc>
              </a:tr>
              <a:tr h="310127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Irrigation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III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</a:t>
                      </a:r>
                      <a:endParaRPr lang="fr-FR" sz="1600" dirty="0"/>
                    </a:p>
                  </a:txBody>
                  <a:tcPr/>
                </a:tc>
              </a:tr>
              <a:tr h="3101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Allonger la période</a:t>
                      </a:r>
                      <a:r>
                        <a:rPr lang="fr-FR" sz="1600" baseline="0" dirty="0" smtClean="0"/>
                        <a:t> de p</a:t>
                      </a:r>
                      <a:r>
                        <a:rPr lang="fr-FR" sz="1600" dirty="0" smtClean="0"/>
                        <a:t>âturage (fin d’automne et hiver)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IIII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62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Expérimentations et retours d’expériences d’éleveurs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Exemples : </a:t>
            </a:r>
          </a:p>
          <a:p>
            <a:pPr lvl="1"/>
            <a:r>
              <a:rPr lang="fr-FR" dirty="0" smtClean="0"/>
              <a:t>Sorgho associé à du haricot </a:t>
            </a:r>
            <a:r>
              <a:rPr lang="fr-FR" dirty="0" err="1" smtClean="0"/>
              <a:t>lablab</a:t>
            </a:r>
            <a:r>
              <a:rPr lang="fr-FR" dirty="0" smtClean="0"/>
              <a:t> au pâturage ou ensilé</a:t>
            </a:r>
          </a:p>
          <a:p>
            <a:pPr lvl="1"/>
            <a:r>
              <a:rPr lang="fr-FR" dirty="0" smtClean="0"/>
              <a:t>Légumineuses méditerranéennes</a:t>
            </a:r>
          </a:p>
          <a:p>
            <a:pPr lvl="1"/>
            <a:r>
              <a:rPr lang="fr-FR" dirty="0" smtClean="0"/>
              <a:t>Prairie de plantain, </a:t>
            </a:r>
            <a:r>
              <a:rPr lang="fr-FR" dirty="0" err="1" smtClean="0"/>
              <a:t>sarasin</a:t>
            </a:r>
            <a:r>
              <a:rPr lang="fr-FR" dirty="0" smtClean="0"/>
              <a:t>, … pâturée</a:t>
            </a:r>
          </a:p>
          <a:p>
            <a:pPr lvl="1"/>
            <a:r>
              <a:rPr lang="fr-FR" dirty="0" smtClean="0"/>
              <a:t>Graminées africaine : </a:t>
            </a:r>
            <a:r>
              <a:rPr lang="fr-FR" dirty="0" err="1" smtClean="0"/>
              <a:t>Teff</a:t>
            </a:r>
            <a:endParaRPr lang="fr-FR" dirty="0" smtClean="0"/>
          </a:p>
          <a:p>
            <a:pPr lvl="1"/>
            <a:r>
              <a:rPr lang="fr-FR" dirty="0" smtClean="0"/>
              <a:t>Gagner en pérennité des prairies, sécuriser l’implantation,…</a:t>
            </a:r>
          </a:p>
          <a:p>
            <a:pPr lvl="1"/>
            <a:endParaRPr lang="fr-FR" dirty="0"/>
          </a:p>
          <a:p>
            <a:r>
              <a:rPr lang="fr-FR" dirty="0" smtClean="0"/>
              <a:t>Vous souhaitez y participer, contactez-nous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9218" name="Picture 2" descr="https://tse4.mm.bing.net/th?id=OIP.8IeHpaJFD1gQiyQJlHPP9AHaGj&amp;pid=Api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" r="57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aller + loin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4068" y="1368424"/>
            <a:ext cx="7101924" cy="4360021"/>
          </a:xfrm>
        </p:spPr>
        <p:txBody>
          <a:bodyPr>
            <a:normAutofit/>
          </a:bodyPr>
          <a:lstStyle/>
          <a:p>
            <a:r>
              <a:rPr lang="fr-FR" sz="3200" dirty="0" smtClean="0"/>
              <a:t>Site internet du réseau REDCap </a:t>
            </a:r>
            <a:r>
              <a:rPr lang="fr-FR" sz="3200" dirty="0"/>
              <a:t>: </a:t>
            </a:r>
            <a:r>
              <a:rPr lang="fr-FR" sz="3200" dirty="0">
                <a:hlinkClick r:id="rId2"/>
              </a:rPr>
              <a:t>http://</a:t>
            </a:r>
            <a:r>
              <a:rPr lang="fr-FR" sz="3200" dirty="0" smtClean="0">
                <a:hlinkClick r:id="rId2"/>
              </a:rPr>
              <a:t>redcap.terredeschevres.fr/spip.php?rubrique102</a:t>
            </a:r>
            <a:r>
              <a:rPr lang="fr-FR" sz="3200" dirty="0" smtClean="0"/>
              <a:t> </a:t>
            </a:r>
          </a:p>
          <a:p>
            <a:endParaRPr lang="fr-FR" sz="3200" dirty="0"/>
          </a:p>
          <a:p>
            <a:r>
              <a:rPr lang="fr-FR" sz="3200" dirty="0" smtClean="0"/>
              <a:t>RDV à </a:t>
            </a:r>
            <a:r>
              <a:rPr lang="fr-FR" sz="3200" b="1" dirty="0" err="1" smtClean="0">
                <a:solidFill>
                  <a:srgbClr val="FFC000"/>
                </a:solidFill>
              </a:rPr>
              <a:t>Capr’Inov</a:t>
            </a:r>
            <a:r>
              <a:rPr lang="fr-FR" sz="3200" b="1" dirty="0" smtClean="0">
                <a:solidFill>
                  <a:srgbClr val="FFC000"/>
                </a:solidFill>
              </a:rPr>
              <a:t> 2021 </a:t>
            </a:r>
            <a:r>
              <a:rPr lang="fr-FR" sz="3200" dirty="0" smtClean="0"/>
              <a:t>et à la </a:t>
            </a:r>
            <a:r>
              <a:rPr lang="fr-FR" sz="3200" b="1" dirty="0" smtClean="0">
                <a:solidFill>
                  <a:srgbClr val="00B0F0"/>
                </a:solidFill>
              </a:rPr>
              <a:t>Journée Technique </a:t>
            </a:r>
            <a:r>
              <a:rPr lang="fr-FR" sz="3200" b="1" dirty="0" err="1" smtClean="0">
                <a:solidFill>
                  <a:srgbClr val="00B0F0"/>
                </a:solidFill>
              </a:rPr>
              <a:t>CapVert</a:t>
            </a:r>
            <a:r>
              <a:rPr lang="fr-FR" sz="3200" b="1" dirty="0" smtClean="0">
                <a:solidFill>
                  <a:srgbClr val="00B0F0"/>
                </a:solidFill>
              </a:rPr>
              <a:t> 2022</a:t>
            </a:r>
            <a:r>
              <a:rPr lang="fr-FR" sz="3200" dirty="0" smtClean="0"/>
              <a:t> pour poursuivre les échanges !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4545">
            <a:off x="7595880" y="509725"/>
            <a:ext cx="1229141" cy="17173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9345">
            <a:off x="7777167" y="2776774"/>
            <a:ext cx="1104553" cy="15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Capr’Inov</a:t>
            </a:r>
            <a:r>
              <a:rPr lang="fr-FR" dirty="0" smtClean="0"/>
              <a:t> 2022, on parlera de système fourrager et courbe de pousse de l’herbe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615724"/>
              </p:ext>
            </p:extLst>
          </p:nvPr>
        </p:nvGraphicFramePr>
        <p:xfrm>
          <a:off x="363538" y="1368425"/>
          <a:ext cx="8534400" cy="435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793806" y="1553106"/>
            <a:ext cx="2850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79A529"/>
                </a:solidFill>
              </a:rPr>
              <a:t>Années sans aléa</a:t>
            </a:r>
          </a:p>
          <a:p>
            <a:pPr algn="r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Années à été sec</a:t>
            </a:r>
          </a:p>
          <a:p>
            <a:pPr algn="r"/>
            <a:r>
              <a:rPr lang="fr-FR" b="1" dirty="0" smtClean="0">
                <a:solidFill>
                  <a:srgbClr val="C00000"/>
                </a:solidFill>
              </a:rPr>
              <a:t>Année à été sec précoce et automne sec</a:t>
            </a:r>
          </a:p>
          <a:p>
            <a:pPr algn="r"/>
            <a:r>
              <a:rPr lang="fr-FR" b="1" dirty="0" smtClean="0">
                <a:solidFill>
                  <a:srgbClr val="22688A"/>
                </a:solidFill>
              </a:rPr>
              <a:t>Années à printemps humide</a:t>
            </a:r>
            <a:endParaRPr lang="fr-FR" b="1" dirty="0">
              <a:solidFill>
                <a:srgbClr val="22688A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108331" y="3340507"/>
            <a:ext cx="4035669" cy="1804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22688A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Histoire à suivre . . . </a:t>
            </a:r>
            <a:br>
              <a:rPr lang="fr-FR" dirty="0" smtClean="0"/>
            </a:br>
            <a:endParaRPr lang="fr-FR" sz="2200" b="0" dirty="0"/>
          </a:p>
        </p:txBody>
      </p:sp>
    </p:spTree>
    <p:extLst>
      <p:ext uri="{BB962C8B-B14F-4D97-AF65-F5344CB8AC3E}">
        <p14:creationId xmlns:p14="http://schemas.microsoft.com/office/powerpoint/2010/main" val="8874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changement climatique : quel constat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" y="3225488"/>
            <a:ext cx="1293410" cy="129341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45249" y="3133529"/>
            <a:ext cx="3114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+ 1°C </a:t>
            </a:r>
            <a:r>
              <a:rPr lang="fr-FR" dirty="0"/>
              <a:t>entre 1900 et 2000 au </a:t>
            </a:r>
            <a:r>
              <a:rPr lang="fr-FR" b="1" dirty="0"/>
              <a:t>niveau </a:t>
            </a:r>
            <a:r>
              <a:rPr lang="fr-FR" b="1" dirty="0" smtClean="0"/>
              <a:t>mondial</a:t>
            </a:r>
          </a:p>
          <a:p>
            <a:endParaRPr lang="fr-FR" dirty="0"/>
          </a:p>
          <a:p>
            <a:r>
              <a:rPr lang="fr-FR" b="1" dirty="0" smtClean="0"/>
              <a:t>+ 1°C </a:t>
            </a:r>
            <a:r>
              <a:rPr lang="fr-FR" dirty="0" smtClean="0"/>
              <a:t>entre 1980 et 2010 en </a:t>
            </a:r>
            <a:r>
              <a:rPr lang="fr-FR" b="1" dirty="0" smtClean="0"/>
              <a:t>France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702" y="1287892"/>
            <a:ext cx="88177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1D70B8"/>
                </a:solidFill>
              </a:rPr>
              <a:t>Changement climatique : Variation</a:t>
            </a:r>
            <a:r>
              <a:rPr lang="fr-FR" dirty="0" smtClean="0">
                <a:solidFill>
                  <a:srgbClr val="1D70B8"/>
                </a:solidFill>
              </a:rPr>
              <a:t> </a:t>
            </a:r>
            <a:r>
              <a:rPr lang="fr-FR" dirty="0"/>
              <a:t>de l’état du </a:t>
            </a:r>
            <a:r>
              <a:rPr lang="fr-FR" b="1" dirty="0">
                <a:solidFill>
                  <a:srgbClr val="1D70B8"/>
                </a:solidFill>
              </a:rPr>
              <a:t>climat</a:t>
            </a:r>
            <a:r>
              <a:rPr lang="fr-FR" dirty="0"/>
              <a:t> décelable par des </a:t>
            </a:r>
            <a:r>
              <a:rPr lang="fr-FR" b="1" dirty="0">
                <a:solidFill>
                  <a:srgbClr val="1D70B8"/>
                </a:solidFill>
              </a:rPr>
              <a:t>modifications significatives </a:t>
            </a:r>
            <a:r>
              <a:rPr lang="fr-FR" dirty="0"/>
              <a:t>(moyenne et/ou variabilité) de paramètres climatiques sur une </a:t>
            </a:r>
            <a:r>
              <a:rPr lang="fr-FR" b="1" dirty="0">
                <a:solidFill>
                  <a:srgbClr val="1D70B8"/>
                </a:solidFill>
              </a:rPr>
              <a:t>longue période </a:t>
            </a:r>
            <a:r>
              <a:rPr lang="fr-FR" sz="1600" i="1" dirty="0" smtClean="0"/>
              <a:t>par </a:t>
            </a:r>
            <a:r>
              <a:rPr lang="fr-FR" sz="1600" i="1" dirty="0"/>
              <a:t>opposition à la météorologie qui concerne la variation du climat sur une courte période.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0702" y="2517977"/>
            <a:ext cx="641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Conséquences du  changement climatique déjà observés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6179" t="42307" r="71785" b="9977"/>
          <a:stretch/>
        </p:blipFill>
        <p:spPr>
          <a:xfrm>
            <a:off x="4537473" y="3275757"/>
            <a:ext cx="904500" cy="109979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536564" y="3225488"/>
            <a:ext cx="3114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+ 3,3 mm / an </a:t>
            </a:r>
            <a:r>
              <a:rPr lang="fr-FR" dirty="0" smtClean="0"/>
              <a:t>d’élévation du niveau de la mer</a:t>
            </a:r>
          </a:p>
          <a:p>
            <a:pPr marL="285750" indent="-285750">
              <a:buFontTx/>
              <a:buChar char="-"/>
            </a:pPr>
            <a:r>
              <a:rPr lang="fr-FR" b="1" dirty="0" smtClean="0"/>
              <a:t>30 % </a:t>
            </a:r>
            <a:r>
              <a:rPr lang="fr-FR" dirty="0" smtClean="0"/>
              <a:t>de la calotte arctique depuis 1980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92238" y="5040995"/>
            <a:ext cx="2959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 million </a:t>
            </a:r>
            <a:r>
              <a:rPr lang="fr-FR" dirty="0"/>
              <a:t>d’espèces menacées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0563" y="4887669"/>
            <a:ext cx="220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Tornades, typhon, crues, … </a:t>
            </a:r>
            <a:r>
              <a:rPr lang="fr-FR" b="1" dirty="0" smtClean="0"/>
              <a:t>+ fréquents et intenses</a:t>
            </a:r>
            <a:endParaRPr lang="fr-FR" b="1" dirty="0"/>
          </a:p>
        </p:txBody>
      </p:sp>
      <p:pic>
        <p:nvPicPr>
          <p:cNvPr id="1026" name="Picture 2" descr="https://www.mfr.asso.fr/media/Metiers/Picto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99" y="4716371"/>
            <a:ext cx="989674" cy="9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vexels.com/media/users/3/141341/isolated/preview/d669b4ff2eed00065b60850b05600e08-thunderstorm-rainy-icon-by-vexels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5" y="4791607"/>
            <a:ext cx="1064802" cy="10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/>
              <a:t>PEI « Résilience des systèmes caprins de Nouvelle-Aquitaine </a:t>
            </a:r>
            <a:r>
              <a:rPr lang="fr-FR" dirty="0" smtClean="0"/>
              <a:t>» bénéficie du soutien financier : </a:t>
            </a:r>
            <a:endParaRPr lang="fr-FR" dirty="0"/>
          </a:p>
          <a:p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27"/>
          </p:nvPr>
        </p:nvSpPr>
        <p:spPr>
          <a:xfrm>
            <a:off x="922338" y="3367910"/>
            <a:ext cx="6502634" cy="263525"/>
          </a:xfrm>
        </p:spPr>
        <p:txBody>
          <a:bodyPr/>
          <a:lstStyle/>
          <a:p>
            <a:r>
              <a:rPr lang="fr-FR" dirty="0"/>
              <a:t>Le </a:t>
            </a:r>
            <a:r>
              <a:rPr lang="fr-FR" dirty="0" smtClean="0"/>
              <a:t>projet </a:t>
            </a:r>
            <a:r>
              <a:rPr lang="fr-FR" dirty="0" err="1" smtClean="0"/>
              <a:t>CAP’Adapt</a:t>
            </a:r>
            <a:r>
              <a:rPr lang="fr-FR" dirty="0" smtClean="0"/>
              <a:t> bénéficie du soutien financier de : </a:t>
            </a:r>
            <a:endParaRPr lang="fr-FR" dirty="0"/>
          </a:p>
        </p:txBody>
      </p:sp>
      <p:pic>
        <p:nvPicPr>
          <p:cNvPr id="28" name="Image 27" descr="C:\Users\jost_j\AppData\Local\Microsoft\Windows\Temporary Internet Files\Content.Outlook\EBI1DYJG\Bloc_marque_Territoire 2019 (2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87" y="1877432"/>
            <a:ext cx="341110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b="41437"/>
          <a:stretch/>
        </p:blipFill>
        <p:spPr>
          <a:xfrm>
            <a:off x="6439215" y="3550696"/>
            <a:ext cx="1971514" cy="81347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l="2077" t="59576" r="-2077" b="-3759"/>
          <a:stretch/>
        </p:blipFill>
        <p:spPr>
          <a:xfrm>
            <a:off x="4696348" y="3779472"/>
            <a:ext cx="1971514" cy="6137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39453" y="6246529"/>
            <a:ext cx="3112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Contact : </a:t>
            </a:r>
            <a:r>
              <a:rPr lang="fr-FR" dirty="0" smtClean="0">
                <a:hlinkClick r:id="rId4"/>
              </a:rPr>
              <a:t>jeremie.jost@idele.fr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mécanisme en jeu : l’effet de serre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100" y="1068275"/>
            <a:ext cx="4016734" cy="46900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53144" y="4316371"/>
            <a:ext cx="2285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 smtClean="0"/>
              <a:t>« Sans l’effet de serre, </a:t>
            </a:r>
            <a:r>
              <a:rPr lang="fr-FR" b="1" i="1" dirty="0"/>
              <a:t>il ferait -15°C à la surface de la </a:t>
            </a:r>
            <a:r>
              <a:rPr lang="fr-FR" b="1" i="1" dirty="0" smtClean="0"/>
              <a:t>Terre (au lieu de + 15°C) »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4405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8" y="146618"/>
            <a:ext cx="8534399" cy="788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mécanisme en jeu : les principaux gaz à effet de serre (GES)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4"/>
          <a:stretch/>
        </p:blipFill>
        <p:spPr>
          <a:xfrm>
            <a:off x="335038" y="4437775"/>
            <a:ext cx="8563429" cy="13800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" r="66604" b="87405"/>
          <a:stretch/>
        </p:blipFill>
        <p:spPr>
          <a:xfrm>
            <a:off x="93804" y="1228750"/>
            <a:ext cx="1778540" cy="2662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23102" y="3477034"/>
            <a:ext cx="214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59C10"/>
                </a:solidFill>
              </a:rPr>
              <a:t>Élevage : </a:t>
            </a:r>
            <a:r>
              <a:rPr lang="fr-FR" sz="1600" dirty="0" smtClean="0">
                <a:solidFill>
                  <a:srgbClr val="F59C10"/>
                </a:solidFill>
              </a:rPr>
              <a:t>fermentation entérique </a:t>
            </a:r>
            <a:endParaRPr lang="fr-FR" sz="1600" dirty="0">
              <a:solidFill>
                <a:srgbClr val="F59C1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60179" y="3394244"/>
            <a:ext cx="214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59C10"/>
                </a:solidFill>
              </a:rPr>
              <a:t>Agriculture : </a:t>
            </a:r>
            <a:r>
              <a:rPr lang="fr-FR" sz="1600" dirty="0" smtClean="0">
                <a:solidFill>
                  <a:srgbClr val="F59C10"/>
                </a:solidFill>
              </a:rPr>
              <a:t>fertilisation minérale et effluents</a:t>
            </a:r>
            <a:endParaRPr lang="fr-FR" sz="1600" dirty="0">
              <a:solidFill>
                <a:srgbClr val="F59C1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33738" y="3477034"/>
            <a:ext cx="214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59C10"/>
                </a:solidFill>
              </a:rPr>
              <a:t>Énergie fossile et industrie</a:t>
            </a:r>
            <a:endParaRPr lang="fr-FR" sz="1600" dirty="0">
              <a:solidFill>
                <a:srgbClr val="F59C1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141912" y="3474806"/>
            <a:ext cx="214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59C10"/>
                </a:solidFill>
              </a:rPr>
              <a:t>Origine : </a:t>
            </a:r>
            <a:endParaRPr lang="fr-FR" sz="1600" dirty="0">
              <a:solidFill>
                <a:srgbClr val="F59C1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t="12275" r="49028"/>
          <a:stretch/>
        </p:blipFill>
        <p:spPr>
          <a:xfrm>
            <a:off x="4498492" y="1163454"/>
            <a:ext cx="1580688" cy="216174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2" r="77236"/>
          <a:stretch/>
        </p:blipFill>
        <p:spPr>
          <a:xfrm>
            <a:off x="2205903" y="1134336"/>
            <a:ext cx="1389817" cy="221998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9" t="11600" r="23696"/>
          <a:stretch/>
        </p:blipFill>
        <p:spPr>
          <a:xfrm>
            <a:off x="6957581" y="1155134"/>
            <a:ext cx="1629736" cy="217838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2014" r="23695" b="88411"/>
          <a:stretch/>
        </p:blipFill>
        <p:spPr>
          <a:xfrm>
            <a:off x="148725" y="1517488"/>
            <a:ext cx="2308811" cy="2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8" y="365125"/>
            <a:ext cx="8152135" cy="788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boom des émissions de GES depuis la </a:t>
            </a:r>
            <a:r>
              <a:rPr lang="fr-FR" dirty="0"/>
              <a:t>r</a:t>
            </a:r>
            <a:r>
              <a:rPr lang="fr-FR" dirty="0" smtClean="0"/>
              <a:t>évolution industrielle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b="12492"/>
          <a:stretch/>
        </p:blipFill>
        <p:spPr>
          <a:xfrm>
            <a:off x="-42987" y="1153269"/>
            <a:ext cx="9205758" cy="38358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1560" y="5223217"/>
            <a:ext cx="8677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 smtClean="0"/>
              <a:t>Liens entre effet de serre et augmentation des gaz à effet de serre indéniables… en lien avec les activités humaines (révolution industrielle) 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3043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En France, l’agriculture représente 20 % des émissions de GES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82977" y="6320293"/>
            <a:ext cx="4879406" cy="365125"/>
          </a:xfrm>
        </p:spPr>
        <p:txBody>
          <a:bodyPr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9871" r="4600" b="31733"/>
          <a:stretch/>
        </p:blipFill>
        <p:spPr>
          <a:xfrm>
            <a:off x="98383" y="1671119"/>
            <a:ext cx="5451231" cy="15563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t="14371" r="47788" b="53847"/>
          <a:stretch/>
        </p:blipFill>
        <p:spPr>
          <a:xfrm>
            <a:off x="798344" y="4031851"/>
            <a:ext cx="1502517" cy="15027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l="64677" b="98299"/>
          <a:stretch/>
        </p:blipFill>
        <p:spPr>
          <a:xfrm>
            <a:off x="0" y="5737031"/>
            <a:ext cx="2121106" cy="15861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53119" t="38157" b="51182"/>
          <a:stretch/>
        </p:blipFill>
        <p:spPr>
          <a:xfrm>
            <a:off x="6493158" y="1749622"/>
            <a:ext cx="2451876" cy="519971"/>
          </a:xfrm>
          <a:prstGeom prst="rect">
            <a:avLst/>
          </a:prstGeom>
        </p:spPr>
      </p:pic>
      <p:pic>
        <p:nvPicPr>
          <p:cNvPr id="2050" name="Picture 2" descr="https://extranet-pays-de-la-loire.chambres-agriculture.fr/fileadmin/user_upload/Pays_de_la_Loire/023_Extra-Pays-de-la-loire/WM/Visuels-pages-sommaire/psom_cap2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49" y="4223657"/>
            <a:ext cx="2548805" cy="14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296412" y="2416835"/>
            <a:ext cx="1779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Agriculture = </a:t>
            </a:r>
          </a:p>
          <a:p>
            <a:r>
              <a:rPr lang="fr-FR" b="1" dirty="0" smtClean="0"/>
              <a:t>Puits de carbone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531" y="2336285"/>
            <a:ext cx="726881" cy="726881"/>
          </a:xfrm>
          <a:prstGeom prst="rect">
            <a:avLst/>
          </a:prstGeom>
        </p:spPr>
      </p:pic>
      <p:pic>
        <p:nvPicPr>
          <p:cNvPr id="6" name="Picture 2" descr="https://t3.ftcdn.net/jpg/01/40/94/06/240_F_140940635_uEIVUJqrTnPjynDB69tisrUtJI4WZStJ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0"/>
          <a:stretch/>
        </p:blipFill>
        <p:spPr bwMode="auto">
          <a:xfrm>
            <a:off x="8151481" y="144889"/>
            <a:ext cx="871671" cy="9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716374" y="1268962"/>
            <a:ext cx="2477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Émissions de carbone</a:t>
            </a:r>
            <a:endParaRPr lang="fr-FR" sz="2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6599370" y="1268962"/>
            <a:ext cx="2383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Stockage de carbone</a:t>
            </a:r>
            <a:endParaRPr lang="fr-FR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1930400" y="3063166"/>
            <a:ext cx="891245" cy="265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/>
          <a:srcRect t="74839" r="47788" b="1"/>
          <a:stretch/>
        </p:blipFill>
        <p:spPr>
          <a:xfrm>
            <a:off x="2748089" y="3695705"/>
            <a:ext cx="1047744" cy="82954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/>
          <a:srcRect t="45553" r="47788" b="25707"/>
          <a:stretch/>
        </p:blipFill>
        <p:spPr>
          <a:xfrm>
            <a:off x="2300861" y="4500061"/>
            <a:ext cx="1494972" cy="1352022"/>
          </a:xfrm>
          <a:prstGeom prst="rect">
            <a:avLst/>
          </a:prstGeom>
        </p:spPr>
      </p:pic>
      <p:sp>
        <p:nvSpPr>
          <p:cNvPr id="15" name="Accolade ouvrante 14"/>
          <p:cNvSpPr/>
          <p:nvPr/>
        </p:nvSpPr>
        <p:spPr>
          <a:xfrm rot="16200000">
            <a:off x="2267511" y="3082100"/>
            <a:ext cx="251576" cy="9257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Plus 21"/>
          <p:cNvSpPr/>
          <p:nvPr/>
        </p:nvSpPr>
        <p:spPr>
          <a:xfrm>
            <a:off x="5673043" y="1200931"/>
            <a:ext cx="696686" cy="620216"/>
          </a:xfrm>
          <a:prstGeom prst="mathPlus">
            <a:avLst>
              <a:gd name="adj1" fmla="val 13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2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8062" y="2791326"/>
            <a:ext cx="7563412" cy="2246342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Changement climatique et élevage de chèvres : à quoi s’attendre en Nouvelle-Aquitaine et Pays de la Loire ?</a:t>
            </a:r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1800" dirty="0" smtClean="0"/>
              <a:t>Notre hypothèse : Scénario sans politique climatique du GIEC RCP 8.5</a:t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Modèle climatique utilisé : Aladin de Météo-France </a:t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Modèle Prairie utilisé : STICS (INRAE)</a:t>
            </a:r>
            <a:br>
              <a:rPr lang="fr-FR" sz="1800" dirty="0" smtClean="0"/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7344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8" y="449533"/>
            <a:ext cx="8534399" cy="78814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changement climatique : vers où allons-nous ?</a:t>
            </a:r>
            <a:br>
              <a:rPr lang="fr-FR" dirty="0" smtClean="0"/>
            </a:br>
            <a:r>
              <a:rPr lang="fr-FR" dirty="0" smtClean="0"/>
              <a:t>le scénario RCP 8.5 à +4°C pour 2100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978369-C107-4351-A146-302B2380C085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70" y="1368425"/>
            <a:ext cx="5167335" cy="4359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44965" y="3442438"/>
            <a:ext cx="108657" cy="2668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7050581" y="3363768"/>
            <a:ext cx="958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RCP 8.5 </a:t>
            </a:r>
          </a:p>
        </p:txBody>
      </p:sp>
      <p:sp>
        <p:nvSpPr>
          <p:cNvPr id="8" name="Rectangle 7"/>
          <p:cNvSpPr/>
          <p:nvPr/>
        </p:nvSpPr>
        <p:spPr>
          <a:xfrm>
            <a:off x="6964018" y="3464208"/>
            <a:ext cx="108657" cy="2668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282000" y="4854975"/>
            <a:ext cx="1988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/>
              <a:t>Notre hypothèse : Scénario sans politique climatique du GIEC RCP 8.5</a:t>
            </a:r>
            <a:br>
              <a:rPr lang="fr-FR" sz="1600" i="1" dirty="0"/>
            </a:b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15731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02FF604FD994EAD9D015364C75E7B" ma:contentTypeVersion="2" ma:contentTypeDescription="Crée un document." ma:contentTypeScope="" ma:versionID="09d51efd631f25143ed50218a82386f4">
  <xsd:schema xmlns:xsd="http://www.w3.org/2001/XMLSchema" xmlns:xs="http://www.w3.org/2001/XMLSchema" xmlns:p="http://schemas.microsoft.com/office/2006/metadata/properties" xmlns:ns2="13432ea0-e24e-47fd-b96e-7d65cbd891c2" targetNamespace="http://schemas.microsoft.com/office/2006/metadata/properties" ma:root="true" ma:fieldsID="6c91c50e4ef3c82514f118ebf8388cdf" ns2:_="">
    <xsd:import namespace="13432ea0-e24e-47fd-b96e-7d65cbd891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32ea0-e24e-47fd-b96e-7d65cbd891c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32ea0-e24e-47fd-b96e-7d65cbd891c2">IESHARE-11-153</_dlc_DocId>
    <_dlc_DocIdUrl xmlns="13432ea0-e24e-47fd-b96e-7d65cbd891c2">
      <Url>https://share.idele.fr/_layouts/15/DocIdRedir.aspx?ID=IESHARE-11-153</Url>
      <Description>IESHARE-11-153</Description>
    </_dlc_DocIdUrl>
  </documentManagement>
</p:properties>
</file>

<file path=customXml/itemProps1.xml><?xml version="1.0" encoding="utf-8"?>
<ds:datastoreItem xmlns:ds="http://schemas.openxmlformats.org/officeDocument/2006/customXml" ds:itemID="{1B24531A-AC93-4135-B1C4-47FA741352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6C977E-97C7-480F-AA28-A005BB9A8DE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4763D5-9424-442D-838D-CD02CA9BE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432ea0-e24e-47fd-b96e-7d65cbd891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73EAD81-3059-4408-86DD-1DAAA967A807}">
  <ds:schemaRefs>
    <ds:schemaRef ds:uri="http://purl.org/dc/terms/"/>
    <ds:schemaRef ds:uri="http://schemas.microsoft.com/office/2006/documentManagement/types"/>
    <ds:schemaRef ds:uri="http://purl.org/dc/dcmitype/"/>
    <ds:schemaRef ds:uri="13432ea0-e24e-47fd-b96e-7d65cbd891c2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25703</TotalTime>
  <Words>1660</Words>
  <Application>Microsoft Office PowerPoint</Application>
  <PresentationFormat>Affichage à l'écran (4:3)</PresentationFormat>
  <Paragraphs>330</Paragraphs>
  <Slides>30</Slides>
  <Notes>18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Tahoma</vt:lpstr>
      <vt:lpstr>Wingdings</vt:lpstr>
      <vt:lpstr>Conception personnalisée</vt:lpstr>
      <vt:lpstr>Changement climatique et élevage de chèvres : à quoi s’attendre en Nouvelle-Aquitaine et Pays de la Loire ?  Jérémie Jost (Idele-REDCap), Laurène Robin (Saperfel) et Manon Bourasseau (Civam HB)</vt:lpstr>
      <vt:lpstr>Présentation PowerPoint</vt:lpstr>
      <vt:lpstr>Le changement climatique : quel constat ?</vt:lpstr>
      <vt:lpstr>Le mécanisme en jeu : l’effet de serre !</vt:lpstr>
      <vt:lpstr>Le mécanisme en jeu : les principaux gaz à effet de serre (GES)</vt:lpstr>
      <vt:lpstr>Un boom des émissions de GES depuis la révolution industrielle</vt:lpstr>
      <vt:lpstr>En France, l’agriculture représente 20 % des émissions de GES</vt:lpstr>
      <vt:lpstr>Changement climatique et élevage de chèvres : à quoi s’attendre en Nouvelle-Aquitaine et Pays de la Loire ? Notre hypothèse : Scénario sans politique climatique du GIEC RCP 8.5  Modèle climatique utilisé : Aladin de Météo-France   Modèle Prairie utilisé : STICS (INRAE) </vt:lpstr>
      <vt:lpstr>Le changement climatique : vers où allons-nous ? le scénario RCP 8.5 à +4°C pour 2100</vt:lpstr>
      <vt:lpstr>Le changement climatique : on y vas +/- vite !</vt:lpstr>
      <vt:lpstr>Une augmentation globale en France de + 4°C</vt:lpstr>
      <vt:lpstr>Une pluviométrie moyenne annuelle peu variable </vt:lpstr>
      <vt:lpstr>Une forte variabilité inter-annuelle de la pluviométrie… </vt:lpstr>
      <vt:lpstr>Et une répartition différente de la pluviométrie dans le futur</vt:lpstr>
      <vt:lpstr>Une mise à l’herbe + précoce…</vt:lpstr>
      <vt:lpstr>En 2100, une 1ère coupe précoce à 700°j    1 mois plus tôt</vt:lpstr>
      <vt:lpstr>Vers des étés de + en + chauds et secs</vt:lpstr>
      <vt:lpstr>10 groupes de 4 à 8 éleveurs de chèvres</vt:lpstr>
      <vt:lpstr>Présentation PowerPoint</vt:lpstr>
      <vt:lpstr>Des conditions climatiques peu diversifiées</vt:lpstr>
      <vt:lpstr>Mais une diversité de contextes pédoclimatiques et de systèmes d’élevage étudiés</vt:lpstr>
      <vt:lpstr>3 systèmes basés sur les fourrages conservés et une adaptation en système pâturant</vt:lpstr>
      <vt:lpstr>3 systèmes basés sur le pâturage</vt:lpstr>
      <vt:lpstr>1 système en Affouragement en vert</vt:lpstr>
      <vt:lpstr>Une approche globale pour adapter le système d’élevage : 6 journées de travail avec chaque groupe</vt:lpstr>
      <vt:lpstr>Les actions mis en place et en réflexion</vt:lpstr>
      <vt:lpstr>Expérimentations et retours d’expériences d’éleveurs </vt:lpstr>
      <vt:lpstr>Pour aller + loin </vt:lpstr>
      <vt:lpstr>A Capr’Inov 2022, on parlera de système fourrager et courbe de pousse de l’herbe !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Guigue Isabelle</dc:creator>
  <cp:lastModifiedBy>JOST Jeremie</cp:lastModifiedBy>
  <cp:revision>521</cp:revision>
  <cp:lastPrinted>2020-07-01T15:30:47Z</cp:lastPrinted>
  <dcterms:created xsi:type="dcterms:W3CDTF">2017-05-18T13:50:25Z</dcterms:created>
  <dcterms:modified xsi:type="dcterms:W3CDTF">2020-11-20T09:58:52Z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0x0101006AF02FF604FD994EAD9D015364C75E7B</vt:lpwstr>
  </property>
  <property fmtid="{D5CDD505-2E9C-101B-9397-08002B2CF9AE}" pid="3" name="_dlc_DocIdItemGuid">
    <vt:lpwstr>9e74a0d3-432f-4200-93db-631b00155d93</vt:lpwstr>
  </property>
</Properties>
</file>