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834"/>
    <a:srgbClr val="99A9B9"/>
    <a:srgbClr val="8B9DAF"/>
    <a:srgbClr val="55687B"/>
    <a:srgbClr val="ED6F3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38FA470F-BCCD-474C-9365-8A26899B3901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818C5E49-295A-412F-B15B-35FA94CD7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82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0" y="3889920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38FA470F-BCCD-474C-9365-8A26899B3901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818C5E49-295A-412F-B15B-35FA94CD7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38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38FA470F-BCCD-474C-9365-8A26899B3901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818C5E49-295A-412F-B15B-35FA94CD7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70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0" y="3889920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38FA470F-BCCD-474C-9365-8A26899B3901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818C5E49-295A-412F-B15B-35FA94CD7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07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38FA470F-BCCD-474C-9365-8A26899B3901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818C5E49-295A-412F-B15B-35FA94CD7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03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0" y="3889920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38FA470F-BCCD-474C-9365-8A26899B3901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818C5E49-295A-412F-B15B-35FA94CD7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38FA470F-BCCD-474C-9365-8A26899B3901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818C5E49-295A-412F-B15B-35FA94CD7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00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0" y="3889920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38FA470F-BCCD-474C-9365-8A26899B3901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818C5E49-295A-412F-B15B-35FA94CD7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43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38FA470F-BCCD-474C-9365-8A26899B3901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818C5E49-295A-412F-B15B-35FA94CD7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90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38FA470F-BCCD-474C-9365-8A26899B3901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818C5E49-295A-412F-B15B-35FA94CD7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65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38FA470F-BCCD-474C-9365-8A26899B3901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818C5E49-295A-412F-B15B-35FA94CD7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4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6D674E1-0B3F-2FC8-4597-BF567A9CD33E}"/>
              </a:ext>
            </a:extLst>
          </p:cNvPr>
          <p:cNvSpPr/>
          <p:nvPr userDrawn="1"/>
        </p:nvSpPr>
        <p:spPr>
          <a:xfrm>
            <a:off x="0" y="0"/>
            <a:ext cx="30275213" cy="5486400"/>
          </a:xfrm>
          <a:prstGeom prst="rect">
            <a:avLst/>
          </a:prstGeom>
          <a:solidFill>
            <a:srgbClr val="5568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B953660B-8D50-1B30-3D6D-21A3745800E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631" y="38982316"/>
            <a:ext cx="30648022" cy="469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7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7A5E1E5-DD4C-FB7E-37F4-125DD8A19922}"/>
              </a:ext>
            </a:extLst>
          </p:cNvPr>
          <p:cNvSpPr txBox="1"/>
          <p:nvPr/>
        </p:nvSpPr>
        <p:spPr>
          <a:xfrm>
            <a:off x="1480046" y="625642"/>
            <a:ext cx="2707766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0"/>
              </a:lnSpc>
            </a:pPr>
            <a:r>
              <a:rPr lang="fr-FR" sz="13800" dirty="0">
                <a:solidFill>
                  <a:schemeClr val="bg1"/>
                </a:solidFill>
              </a:rPr>
              <a:t>Titre poster Titre poster Titre poster Titre poster Titre poster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DD66EF-86C4-4937-A1A1-4831012F46F4}"/>
              </a:ext>
            </a:extLst>
          </p:cNvPr>
          <p:cNvSpPr/>
          <p:nvPr/>
        </p:nvSpPr>
        <p:spPr>
          <a:xfrm>
            <a:off x="0" y="5381064"/>
            <a:ext cx="30275213" cy="4374658"/>
          </a:xfrm>
          <a:prstGeom prst="rect">
            <a:avLst/>
          </a:prstGeom>
          <a:solidFill>
            <a:srgbClr val="99A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2216C7-0BCC-2126-DCA5-E7FB07667E12}"/>
              </a:ext>
            </a:extLst>
          </p:cNvPr>
          <p:cNvSpPr/>
          <p:nvPr/>
        </p:nvSpPr>
        <p:spPr>
          <a:xfrm>
            <a:off x="1237129" y="34322658"/>
            <a:ext cx="27443869" cy="3829530"/>
          </a:xfrm>
          <a:prstGeom prst="rect">
            <a:avLst/>
          </a:prstGeom>
          <a:solidFill>
            <a:srgbClr val="99A9B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00B45B5-7E48-956F-3CA1-F56A6E3F0ECF}"/>
              </a:ext>
            </a:extLst>
          </p:cNvPr>
          <p:cNvSpPr txBox="1"/>
          <p:nvPr/>
        </p:nvSpPr>
        <p:spPr>
          <a:xfrm>
            <a:off x="5571545" y="6004807"/>
            <a:ext cx="23903108" cy="3199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fr-FR" sz="5400" b="1" dirty="0">
                <a:solidFill>
                  <a:schemeClr val="bg1"/>
                </a:solidFill>
              </a:rPr>
              <a:t>Lorem ipsum </a:t>
            </a:r>
            <a:r>
              <a:rPr lang="fr-FR" sz="5400" b="1" dirty="0" err="1">
                <a:solidFill>
                  <a:schemeClr val="bg1"/>
                </a:solidFill>
              </a:rPr>
              <a:t>dolor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sit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amet</a:t>
            </a:r>
            <a:r>
              <a:rPr lang="fr-FR" sz="5400" b="1" dirty="0">
                <a:solidFill>
                  <a:schemeClr val="bg1"/>
                </a:solidFill>
              </a:rPr>
              <a:t>. Ut </a:t>
            </a:r>
            <a:r>
              <a:rPr lang="fr-FR" sz="5400" b="1" dirty="0" err="1">
                <a:solidFill>
                  <a:schemeClr val="bg1"/>
                </a:solidFill>
              </a:rPr>
              <a:t>accusantium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inventore</a:t>
            </a:r>
            <a:r>
              <a:rPr lang="fr-FR" sz="5400" b="1" dirty="0">
                <a:solidFill>
                  <a:schemeClr val="bg1"/>
                </a:solidFill>
              </a:rPr>
              <a:t> ut quia </a:t>
            </a:r>
            <a:r>
              <a:rPr lang="fr-FR" sz="5400" b="1" dirty="0" err="1">
                <a:solidFill>
                  <a:schemeClr val="bg1"/>
                </a:solidFill>
              </a:rPr>
              <a:t>possimus</a:t>
            </a:r>
            <a:r>
              <a:rPr lang="fr-FR" sz="5400" b="1" dirty="0">
                <a:solidFill>
                  <a:schemeClr val="bg1"/>
                </a:solidFill>
              </a:rPr>
              <a:t> ipsum </a:t>
            </a:r>
            <a:r>
              <a:rPr lang="fr-FR" sz="5400" b="1" dirty="0" err="1">
                <a:solidFill>
                  <a:schemeClr val="bg1"/>
                </a:solidFill>
              </a:rPr>
              <a:t>veritatis</a:t>
            </a:r>
            <a:r>
              <a:rPr lang="fr-FR" sz="5400" b="1" dirty="0">
                <a:solidFill>
                  <a:schemeClr val="bg1"/>
                </a:solidFill>
              </a:rPr>
              <a:t>. Et </a:t>
            </a:r>
            <a:r>
              <a:rPr lang="fr-FR" sz="5400" b="1" dirty="0" err="1">
                <a:solidFill>
                  <a:schemeClr val="bg1"/>
                </a:solidFill>
              </a:rPr>
              <a:t>dolores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dolor</a:t>
            </a:r>
            <a:r>
              <a:rPr lang="fr-FR" sz="5400" b="1" dirty="0">
                <a:solidFill>
                  <a:schemeClr val="bg1"/>
                </a:solidFill>
              </a:rPr>
              <a:t> est </a:t>
            </a:r>
            <a:r>
              <a:rPr lang="fr-FR" sz="5400" b="1" dirty="0" err="1">
                <a:solidFill>
                  <a:schemeClr val="bg1"/>
                </a:solidFill>
              </a:rPr>
              <a:t>consequatur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obcaecati</a:t>
            </a:r>
            <a:r>
              <a:rPr lang="fr-FR" sz="5400" b="1" dirty="0">
                <a:solidFill>
                  <a:schemeClr val="bg1"/>
                </a:solidFill>
              </a:rPr>
              <a:t> ut </a:t>
            </a:r>
            <a:r>
              <a:rPr lang="fr-FR" sz="5400" b="1" dirty="0" err="1">
                <a:solidFill>
                  <a:schemeClr val="bg1"/>
                </a:solidFill>
              </a:rPr>
              <a:t>molestias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reiciendis</a:t>
            </a:r>
            <a:r>
              <a:rPr lang="fr-FR" sz="5400" b="1" dirty="0">
                <a:solidFill>
                  <a:schemeClr val="bg1"/>
                </a:solidFill>
              </a:rPr>
              <a:t>. Est </a:t>
            </a:r>
            <a:r>
              <a:rPr lang="fr-FR" sz="5400" b="1" dirty="0" err="1">
                <a:solidFill>
                  <a:schemeClr val="bg1"/>
                </a:solidFill>
              </a:rPr>
              <a:t>facere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dolorem</a:t>
            </a:r>
            <a:r>
              <a:rPr lang="fr-FR" sz="5400" b="1" dirty="0">
                <a:solidFill>
                  <a:schemeClr val="bg1"/>
                </a:solidFill>
              </a:rPr>
              <a:t> et corporis </a:t>
            </a:r>
            <a:r>
              <a:rPr lang="fr-FR" sz="5400" b="1" dirty="0" err="1">
                <a:solidFill>
                  <a:schemeClr val="bg1"/>
                </a:solidFill>
              </a:rPr>
              <a:t>velit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ea</a:t>
            </a:r>
            <a:r>
              <a:rPr lang="fr-FR" sz="5400" b="1" dirty="0">
                <a:solidFill>
                  <a:schemeClr val="bg1"/>
                </a:solidFill>
              </a:rPr>
              <a:t> vitae </a:t>
            </a:r>
            <a:r>
              <a:rPr lang="fr-FR" sz="5400" b="1" dirty="0" err="1">
                <a:solidFill>
                  <a:schemeClr val="bg1"/>
                </a:solidFill>
              </a:rPr>
              <a:t>galisum</a:t>
            </a:r>
            <a:r>
              <a:rPr lang="fr-FR" sz="5400" b="1" dirty="0">
                <a:solidFill>
                  <a:schemeClr val="bg1"/>
                </a:solidFill>
              </a:rPr>
              <a:t> et </a:t>
            </a:r>
            <a:r>
              <a:rPr lang="fr-FR" sz="5400" b="1" dirty="0" err="1">
                <a:solidFill>
                  <a:schemeClr val="bg1"/>
                </a:solidFill>
              </a:rPr>
              <a:t>galisum</a:t>
            </a:r>
            <a:r>
              <a:rPr lang="fr-FR" sz="5400" b="1" dirty="0">
                <a:solidFill>
                  <a:schemeClr val="bg1"/>
                </a:solidFill>
              </a:rPr>
              <a:t> minus. </a:t>
            </a:r>
            <a:r>
              <a:rPr lang="fr-FR" sz="5400" b="1" dirty="0" err="1">
                <a:solidFill>
                  <a:schemeClr val="bg1"/>
                </a:solidFill>
              </a:rPr>
              <a:t>Aut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quisquam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cupiditate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sit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soluta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velit</a:t>
            </a:r>
            <a:r>
              <a:rPr lang="fr-FR" sz="5400" b="1" dirty="0">
                <a:solidFill>
                  <a:schemeClr val="bg1"/>
                </a:solidFill>
              </a:rPr>
              <a:t> ad </a:t>
            </a:r>
            <a:r>
              <a:rPr lang="fr-FR" sz="5400" b="1" dirty="0" err="1">
                <a:solidFill>
                  <a:schemeClr val="bg1"/>
                </a:solidFill>
              </a:rPr>
              <a:t>dolorum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velit</a:t>
            </a:r>
            <a:r>
              <a:rPr lang="fr-FR" sz="5400" b="1" dirty="0">
                <a:solidFill>
                  <a:schemeClr val="bg1"/>
                </a:solidFill>
              </a:rPr>
              <a:t> et </a:t>
            </a:r>
            <a:r>
              <a:rPr lang="fr-FR" sz="5400" b="1" dirty="0" err="1">
                <a:solidFill>
                  <a:schemeClr val="bg1"/>
                </a:solidFill>
              </a:rPr>
              <a:t>quibusdam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perferendis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aut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consectetur</a:t>
            </a:r>
            <a:r>
              <a:rPr lang="fr-FR" sz="5400" b="1" dirty="0">
                <a:solidFill>
                  <a:schemeClr val="bg1"/>
                </a:solidFill>
              </a:rPr>
              <a:t> quasi et </a:t>
            </a:r>
            <a:r>
              <a:rPr lang="fr-FR" sz="5400" b="1" dirty="0" err="1">
                <a:solidFill>
                  <a:schemeClr val="bg1"/>
                </a:solidFill>
              </a:rPr>
              <a:t>tempore</a:t>
            </a:r>
            <a:r>
              <a:rPr lang="fr-FR" sz="5400" b="1" dirty="0">
                <a:solidFill>
                  <a:schemeClr val="bg1"/>
                </a:solidFill>
              </a:rPr>
              <a:t> vitae quo </a:t>
            </a:r>
            <a:r>
              <a:rPr lang="fr-FR" sz="5400" b="1" dirty="0" err="1">
                <a:solidFill>
                  <a:schemeClr val="bg1"/>
                </a:solidFill>
              </a:rPr>
              <a:t>galisum</a:t>
            </a:r>
            <a:r>
              <a:rPr lang="fr-FR" sz="5400" b="1" dirty="0">
                <a:solidFill>
                  <a:schemeClr val="bg1"/>
                </a:solidFill>
              </a:rPr>
              <a:t> </a:t>
            </a:r>
            <a:r>
              <a:rPr lang="fr-FR" sz="5400" b="1" dirty="0" err="1">
                <a:solidFill>
                  <a:schemeClr val="bg1"/>
                </a:solidFill>
              </a:rPr>
              <a:t>consequatur</a:t>
            </a:r>
            <a:r>
              <a:rPr lang="fr-FR" sz="54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2A9984-0FC8-0C11-21A2-48B3970E27CE}"/>
              </a:ext>
            </a:extLst>
          </p:cNvPr>
          <p:cNvSpPr/>
          <p:nvPr/>
        </p:nvSpPr>
        <p:spPr>
          <a:xfrm>
            <a:off x="1237130" y="6080566"/>
            <a:ext cx="3533855" cy="2630638"/>
          </a:xfrm>
          <a:prstGeom prst="rect">
            <a:avLst/>
          </a:prstGeom>
          <a:solidFill>
            <a:srgbClr val="ED6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CADRE /OBJECTIFS/</a:t>
            </a:r>
            <a:br>
              <a:rPr lang="fr-FR" sz="4400" b="1" dirty="0"/>
            </a:br>
            <a:r>
              <a:rPr lang="fr-FR" sz="4400" b="1" dirty="0"/>
              <a:t>CONTEXTE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4C2E3F-7D4A-6BFA-7A1D-176A95D2B51F}"/>
              </a:ext>
            </a:extLst>
          </p:cNvPr>
          <p:cNvSpPr/>
          <p:nvPr/>
        </p:nvSpPr>
        <p:spPr>
          <a:xfrm>
            <a:off x="1237129" y="10894045"/>
            <a:ext cx="11433842" cy="783772"/>
          </a:xfrm>
          <a:prstGeom prst="rect">
            <a:avLst/>
          </a:prstGeom>
          <a:solidFill>
            <a:srgbClr val="ED6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DESCRIPTION /CONTENU OUTIL-EXPERIENCE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3015667-5ABD-541E-2EAF-A385996FC0DC}"/>
              </a:ext>
            </a:extLst>
          </p:cNvPr>
          <p:cNvSpPr txBox="1"/>
          <p:nvPr/>
        </p:nvSpPr>
        <p:spPr>
          <a:xfrm>
            <a:off x="1237129" y="12515274"/>
            <a:ext cx="18046862" cy="856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fr-FR" sz="6000" b="1" dirty="0">
                <a:solidFill>
                  <a:srgbClr val="7DB834"/>
                </a:solidFill>
              </a:rPr>
              <a:t>Lorem ipsum </a:t>
            </a:r>
            <a:r>
              <a:rPr lang="fr-FR" sz="6000" b="1" dirty="0" err="1">
                <a:solidFill>
                  <a:srgbClr val="7DB834"/>
                </a:solidFill>
              </a:rPr>
              <a:t>dolor</a:t>
            </a:r>
            <a:r>
              <a:rPr lang="fr-FR" sz="6000" b="1" dirty="0">
                <a:solidFill>
                  <a:srgbClr val="7DB834"/>
                </a:solidFill>
              </a:rPr>
              <a:t> </a:t>
            </a:r>
            <a:r>
              <a:rPr lang="fr-FR" sz="6000" b="1" dirty="0" err="1">
                <a:solidFill>
                  <a:srgbClr val="7DB834"/>
                </a:solidFill>
              </a:rPr>
              <a:t>sit</a:t>
            </a:r>
            <a:r>
              <a:rPr lang="fr-FR" sz="6000" b="1" dirty="0">
                <a:solidFill>
                  <a:srgbClr val="7DB834"/>
                </a:solidFill>
              </a:rPr>
              <a:t> </a:t>
            </a:r>
            <a:r>
              <a:rPr lang="fr-FR" sz="6000" b="1" dirty="0" err="1">
                <a:solidFill>
                  <a:srgbClr val="7DB834"/>
                </a:solidFill>
              </a:rPr>
              <a:t>amet</a:t>
            </a:r>
            <a:r>
              <a:rPr lang="fr-FR" sz="6000" b="1" dirty="0">
                <a:solidFill>
                  <a:srgbClr val="7DB834"/>
                </a:solidFill>
              </a:rPr>
              <a:t>. Ut </a:t>
            </a:r>
            <a:r>
              <a:rPr lang="fr-FR" sz="6000" b="1" dirty="0" err="1">
                <a:solidFill>
                  <a:srgbClr val="7DB834"/>
                </a:solidFill>
              </a:rPr>
              <a:t>accusantium</a:t>
            </a:r>
            <a:r>
              <a:rPr lang="fr-FR" sz="6000" b="1" dirty="0">
                <a:solidFill>
                  <a:srgbClr val="7DB834"/>
                </a:solidFill>
              </a:rPr>
              <a:t> </a:t>
            </a:r>
            <a:r>
              <a:rPr lang="fr-FR" sz="6000" b="1" dirty="0" err="1">
                <a:solidFill>
                  <a:srgbClr val="7DB834"/>
                </a:solidFill>
              </a:rPr>
              <a:t>inventore</a:t>
            </a:r>
            <a:r>
              <a:rPr lang="fr-FR" sz="6000" b="1" dirty="0">
                <a:solidFill>
                  <a:srgbClr val="7DB834"/>
                </a:solidFill>
              </a:rPr>
              <a:t> ut quia </a:t>
            </a:r>
            <a:r>
              <a:rPr lang="fr-FR" sz="6000" b="1" dirty="0" err="1">
                <a:solidFill>
                  <a:srgbClr val="7DB834"/>
                </a:solidFill>
              </a:rPr>
              <a:t>possimus</a:t>
            </a:r>
            <a:r>
              <a:rPr lang="fr-FR" sz="6000" b="1" dirty="0">
                <a:solidFill>
                  <a:srgbClr val="7DB834"/>
                </a:solidFill>
              </a:rPr>
              <a:t> ipsum </a:t>
            </a:r>
            <a:r>
              <a:rPr lang="fr-FR" sz="6000" b="1" dirty="0" err="1">
                <a:solidFill>
                  <a:srgbClr val="7DB834"/>
                </a:solidFill>
              </a:rPr>
              <a:t>veritatis</a:t>
            </a:r>
            <a:r>
              <a:rPr lang="fr-FR" sz="6000" b="1" dirty="0">
                <a:solidFill>
                  <a:srgbClr val="7DB834"/>
                </a:solidFill>
              </a:rPr>
              <a:t>. Et </a:t>
            </a:r>
            <a:r>
              <a:rPr lang="fr-FR" sz="6000" b="1" dirty="0" err="1">
                <a:solidFill>
                  <a:srgbClr val="7DB834"/>
                </a:solidFill>
              </a:rPr>
              <a:t>dolores</a:t>
            </a:r>
            <a:r>
              <a:rPr lang="fr-FR" sz="6000" b="1" dirty="0">
                <a:solidFill>
                  <a:srgbClr val="7DB834"/>
                </a:solidFill>
              </a:rPr>
              <a:t> </a:t>
            </a:r>
            <a:r>
              <a:rPr lang="fr-FR" sz="6000" b="1" dirty="0" err="1">
                <a:solidFill>
                  <a:srgbClr val="7DB834"/>
                </a:solidFill>
              </a:rPr>
              <a:t>dolor</a:t>
            </a:r>
            <a:r>
              <a:rPr lang="fr-FR" sz="6000" b="1" dirty="0">
                <a:solidFill>
                  <a:srgbClr val="7DB834"/>
                </a:solidFill>
              </a:rPr>
              <a:t> est </a:t>
            </a:r>
            <a:r>
              <a:rPr lang="fr-FR" sz="6000" b="1" dirty="0" err="1">
                <a:solidFill>
                  <a:srgbClr val="7DB834"/>
                </a:solidFill>
              </a:rPr>
              <a:t>consequatur</a:t>
            </a:r>
            <a:r>
              <a:rPr lang="fr-FR" sz="6000" b="1" dirty="0">
                <a:solidFill>
                  <a:srgbClr val="7DB834"/>
                </a:solidFill>
              </a:rPr>
              <a:t> </a:t>
            </a:r>
            <a:r>
              <a:rPr lang="fr-FR" sz="6000" b="1" dirty="0" err="1">
                <a:solidFill>
                  <a:srgbClr val="7DB834"/>
                </a:solidFill>
              </a:rPr>
              <a:t>obcaecati</a:t>
            </a:r>
            <a:r>
              <a:rPr lang="fr-FR" sz="6000" b="1" dirty="0">
                <a:solidFill>
                  <a:srgbClr val="7DB834"/>
                </a:solidFill>
              </a:rPr>
              <a:t> ut </a:t>
            </a:r>
            <a:r>
              <a:rPr lang="fr-FR" sz="6000" b="1" dirty="0" err="1">
                <a:solidFill>
                  <a:srgbClr val="7DB834"/>
                </a:solidFill>
              </a:rPr>
              <a:t>molestias</a:t>
            </a:r>
            <a:r>
              <a:rPr lang="fr-FR" sz="6000" b="1" dirty="0">
                <a:solidFill>
                  <a:srgbClr val="7DB834"/>
                </a:solidFill>
              </a:rPr>
              <a:t> </a:t>
            </a:r>
            <a:r>
              <a:rPr lang="fr-FR" sz="6000" b="1" dirty="0" err="1">
                <a:solidFill>
                  <a:srgbClr val="7DB834"/>
                </a:solidFill>
              </a:rPr>
              <a:t>reiciendis</a:t>
            </a:r>
            <a:r>
              <a:rPr lang="fr-FR" sz="6000" b="1" dirty="0">
                <a:solidFill>
                  <a:srgbClr val="7DB834"/>
                </a:solidFill>
              </a:rPr>
              <a:t>. Est </a:t>
            </a:r>
            <a:r>
              <a:rPr lang="fr-FR" sz="6000" b="1" dirty="0" err="1">
                <a:solidFill>
                  <a:srgbClr val="7DB834"/>
                </a:solidFill>
              </a:rPr>
              <a:t>facere</a:t>
            </a:r>
            <a:r>
              <a:rPr lang="fr-FR" sz="6000" b="1" dirty="0">
                <a:solidFill>
                  <a:srgbClr val="7DB834"/>
                </a:solidFill>
              </a:rPr>
              <a:t> </a:t>
            </a:r>
            <a:r>
              <a:rPr lang="fr-FR" sz="6000" b="1" dirty="0" err="1">
                <a:solidFill>
                  <a:srgbClr val="7DB834"/>
                </a:solidFill>
              </a:rPr>
              <a:t>dolorem</a:t>
            </a:r>
            <a:r>
              <a:rPr lang="fr-FR" sz="6000" b="1" dirty="0">
                <a:solidFill>
                  <a:srgbClr val="7DB834"/>
                </a:solidFill>
              </a:rPr>
              <a:t> et corporis </a:t>
            </a:r>
            <a:r>
              <a:rPr lang="fr-FR" sz="6000" b="1" dirty="0" err="1">
                <a:solidFill>
                  <a:srgbClr val="7DB834"/>
                </a:solidFill>
              </a:rPr>
              <a:t>velit</a:t>
            </a:r>
            <a:r>
              <a:rPr lang="fr-FR" sz="6000" b="1" dirty="0">
                <a:solidFill>
                  <a:srgbClr val="7DB834"/>
                </a:solidFill>
              </a:rPr>
              <a:t> </a:t>
            </a:r>
            <a:r>
              <a:rPr lang="fr-FR" sz="6000" b="1" dirty="0" err="1">
                <a:solidFill>
                  <a:srgbClr val="7DB834"/>
                </a:solidFill>
              </a:rPr>
              <a:t>ea</a:t>
            </a:r>
            <a:r>
              <a:rPr lang="fr-FR" sz="6000" b="1" dirty="0">
                <a:solidFill>
                  <a:srgbClr val="7DB834"/>
                </a:solidFill>
              </a:rPr>
              <a:t> vitae </a:t>
            </a:r>
            <a:r>
              <a:rPr lang="fr-FR" sz="6000" b="1" dirty="0" err="1">
                <a:solidFill>
                  <a:srgbClr val="7DB834"/>
                </a:solidFill>
              </a:rPr>
              <a:t>galisum</a:t>
            </a:r>
            <a:r>
              <a:rPr lang="fr-FR" sz="6000" b="1" dirty="0">
                <a:solidFill>
                  <a:srgbClr val="7DB834"/>
                </a:solidFill>
              </a:rPr>
              <a:t> et </a:t>
            </a:r>
            <a:r>
              <a:rPr lang="fr-FR" sz="6000" b="1" dirty="0" err="1">
                <a:solidFill>
                  <a:srgbClr val="7DB834"/>
                </a:solidFill>
              </a:rPr>
              <a:t>galisum</a:t>
            </a:r>
            <a:r>
              <a:rPr lang="fr-FR" sz="6000" b="1" dirty="0">
                <a:solidFill>
                  <a:srgbClr val="7DB834"/>
                </a:solidFill>
              </a:rPr>
              <a:t> minus. </a:t>
            </a:r>
            <a:r>
              <a:rPr lang="fr-FR" sz="6000" b="1" dirty="0" err="1">
                <a:solidFill>
                  <a:srgbClr val="7DB834"/>
                </a:solidFill>
              </a:rPr>
              <a:t>Aut</a:t>
            </a:r>
            <a:r>
              <a:rPr lang="fr-FR" sz="6000" b="1" dirty="0">
                <a:solidFill>
                  <a:srgbClr val="7DB834"/>
                </a:solidFill>
              </a:rPr>
              <a:t> </a:t>
            </a:r>
            <a:r>
              <a:rPr lang="fr-FR" sz="6000" b="1" dirty="0" err="1">
                <a:solidFill>
                  <a:srgbClr val="7DB834"/>
                </a:solidFill>
              </a:rPr>
              <a:t>quisquam</a:t>
            </a:r>
            <a:r>
              <a:rPr lang="fr-FR" sz="6000" b="1" dirty="0">
                <a:solidFill>
                  <a:srgbClr val="7DB834"/>
                </a:solidFill>
              </a:rPr>
              <a:t> </a:t>
            </a:r>
            <a:r>
              <a:rPr lang="fr-FR" sz="6000" b="1" dirty="0" err="1">
                <a:solidFill>
                  <a:srgbClr val="7DB834"/>
                </a:solidFill>
              </a:rPr>
              <a:t>cupiditate</a:t>
            </a:r>
            <a:r>
              <a:rPr lang="fr-FR" sz="6000" b="1" dirty="0">
                <a:solidFill>
                  <a:srgbClr val="7DB834"/>
                </a:solidFill>
              </a:rPr>
              <a:t> </a:t>
            </a:r>
            <a:r>
              <a:rPr lang="fr-FR" sz="6000" b="1" dirty="0" err="1">
                <a:solidFill>
                  <a:srgbClr val="7DB834"/>
                </a:solidFill>
              </a:rPr>
              <a:t>sit</a:t>
            </a:r>
            <a:r>
              <a:rPr lang="fr-FR" sz="6000" b="1" dirty="0">
                <a:solidFill>
                  <a:srgbClr val="7DB834"/>
                </a:solidFill>
              </a:rPr>
              <a:t> </a:t>
            </a:r>
            <a:r>
              <a:rPr lang="fr-FR" sz="6000" b="1" dirty="0" err="1">
                <a:solidFill>
                  <a:srgbClr val="7DB834"/>
                </a:solidFill>
              </a:rPr>
              <a:t>soluta</a:t>
            </a:r>
            <a:r>
              <a:rPr lang="fr-FR" sz="6000" b="1" dirty="0">
                <a:solidFill>
                  <a:srgbClr val="7DB834"/>
                </a:solidFill>
              </a:rPr>
              <a:t>.</a:t>
            </a:r>
          </a:p>
          <a:p>
            <a:pPr>
              <a:lnSpc>
                <a:spcPts val="6000"/>
              </a:lnSpc>
            </a:pPr>
            <a:endParaRPr lang="fr-FR" sz="6000" b="1" dirty="0">
              <a:solidFill>
                <a:srgbClr val="7DB834"/>
              </a:solidFill>
            </a:endParaRPr>
          </a:p>
          <a:p>
            <a:pPr>
              <a:lnSpc>
                <a:spcPts val="6000"/>
              </a:lnSpc>
            </a:pPr>
            <a:r>
              <a:rPr lang="fr-FR" sz="6000" dirty="0"/>
              <a:t>Lorem ipsum </a:t>
            </a:r>
            <a:r>
              <a:rPr lang="fr-FR" sz="6000" dirty="0" err="1"/>
              <a:t>dolor</a:t>
            </a:r>
            <a:r>
              <a:rPr lang="fr-FR" sz="6000" dirty="0"/>
              <a:t> </a:t>
            </a:r>
            <a:r>
              <a:rPr lang="fr-FR" sz="6000" dirty="0" err="1"/>
              <a:t>sit</a:t>
            </a:r>
            <a:r>
              <a:rPr lang="fr-FR" sz="6000" dirty="0"/>
              <a:t> </a:t>
            </a:r>
            <a:r>
              <a:rPr lang="fr-FR" sz="6000" dirty="0" err="1"/>
              <a:t>amet</a:t>
            </a:r>
            <a:r>
              <a:rPr lang="fr-FR" sz="6000" dirty="0"/>
              <a:t>. Ut </a:t>
            </a:r>
            <a:r>
              <a:rPr lang="fr-FR" sz="6000" dirty="0" err="1"/>
              <a:t>accusantium</a:t>
            </a:r>
            <a:r>
              <a:rPr lang="fr-FR" sz="6000" dirty="0"/>
              <a:t> </a:t>
            </a:r>
            <a:r>
              <a:rPr lang="fr-FR" sz="6000" dirty="0" err="1"/>
              <a:t>inventore</a:t>
            </a:r>
            <a:r>
              <a:rPr lang="fr-FR" sz="6000" dirty="0"/>
              <a:t> ut quia </a:t>
            </a:r>
            <a:r>
              <a:rPr lang="fr-FR" sz="6000" dirty="0" err="1"/>
              <a:t>possimus</a:t>
            </a:r>
            <a:r>
              <a:rPr lang="fr-FR" sz="6000" dirty="0"/>
              <a:t> ipsum </a:t>
            </a:r>
            <a:r>
              <a:rPr lang="fr-FR" sz="6000" dirty="0" err="1"/>
              <a:t>veritatis</a:t>
            </a:r>
            <a:r>
              <a:rPr lang="fr-FR" sz="6000" dirty="0"/>
              <a:t>. Et </a:t>
            </a:r>
            <a:r>
              <a:rPr lang="fr-FR" sz="6000" dirty="0" err="1"/>
              <a:t>dolores</a:t>
            </a:r>
            <a:r>
              <a:rPr lang="fr-FR" sz="6000" dirty="0"/>
              <a:t> </a:t>
            </a:r>
            <a:r>
              <a:rPr lang="fr-FR" sz="6000" dirty="0" err="1"/>
              <a:t>dolor</a:t>
            </a:r>
            <a:r>
              <a:rPr lang="fr-FR" sz="6000" dirty="0"/>
              <a:t> est </a:t>
            </a:r>
            <a:r>
              <a:rPr lang="fr-FR" sz="6000" dirty="0" err="1"/>
              <a:t>consequatur</a:t>
            </a:r>
            <a:r>
              <a:rPr lang="fr-FR" sz="6000" dirty="0"/>
              <a:t> </a:t>
            </a:r>
            <a:r>
              <a:rPr lang="fr-FR" sz="6000" dirty="0" err="1"/>
              <a:t>obcaecati</a:t>
            </a:r>
            <a:r>
              <a:rPr lang="fr-FR" sz="6000" dirty="0"/>
              <a:t> ut </a:t>
            </a:r>
            <a:r>
              <a:rPr lang="fr-FR" sz="6000" dirty="0" err="1"/>
              <a:t>molestias</a:t>
            </a:r>
            <a:r>
              <a:rPr lang="fr-FR" sz="6000" dirty="0"/>
              <a:t> </a:t>
            </a:r>
            <a:r>
              <a:rPr lang="fr-FR" sz="6000" dirty="0" err="1"/>
              <a:t>reiciendis</a:t>
            </a:r>
            <a:r>
              <a:rPr lang="fr-FR" sz="6000" dirty="0"/>
              <a:t>.</a:t>
            </a:r>
          </a:p>
          <a:p>
            <a:pPr>
              <a:lnSpc>
                <a:spcPts val="6000"/>
              </a:lnSpc>
            </a:pPr>
            <a:r>
              <a:rPr lang="fr-FR" sz="6000" dirty="0"/>
              <a:t>Lorem ipsum </a:t>
            </a:r>
            <a:r>
              <a:rPr lang="fr-FR" sz="6000" dirty="0" err="1"/>
              <a:t>dolor</a:t>
            </a:r>
            <a:r>
              <a:rPr lang="fr-FR" sz="6000" dirty="0"/>
              <a:t> </a:t>
            </a:r>
            <a:r>
              <a:rPr lang="fr-FR" sz="6000" dirty="0" err="1"/>
              <a:t>sit</a:t>
            </a:r>
            <a:r>
              <a:rPr lang="fr-FR" sz="6000" dirty="0"/>
              <a:t> </a:t>
            </a:r>
            <a:r>
              <a:rPr lang="fr-FR" sz="6000" dirty="0" err="1"/>
              <a:t>amet</a:t>
            </a:r>
            <a:r>
              <a:rPr lang="fr-FR" sz="6000" dirty="0"/>
              <a:t>. Ut </a:t>
            </a:r>
            <a:r>
              <a:rPr lang="fr-FR" sz="6000" dirty="0" err="1"/>
              <a:t>accusantium</a:t>
            </a:r>
            <a:r>
              <a:rPr lang="fr-FR" sz="6000" dirty="0"/>
              <a:t> </a:t>
            </a:r>
            <a:r>
              <a:rPr lang="fr-FR" sz="6000" dirty="0" err="1"/>
              <a:t>inventore</a:t>
            </a:r>
            <a:r>
              <a:rPr lang="fr-FR" sz="6000" dirty="0"/>
              <a:t> ut quia </a:t>
            </a:r>
            <a:r>
              <a:rPr lang="fr-FR" sz="6000" dirty="0" err="1"/>
              <a:t>possimus</a:t>
            </a:r>
            <a:r>
              <a:rPr lang="fr-FR" sz="6000" dirty="0"/>
              <a:t> ipsum </a:t>
            </a:r>
            <a:r>
              <a:rPr lang="fr-FR" sz="6000" dirty="0" err="1"/>
              <a:t>veritatis</a:t>
            </a:r>
            <a:r>
              <a:rPr lang="fr-FR" sz="6000" dirty="0"/>
              <a:t>. </a:t>
            </a:r>
            <a:endParaRPr lang="fr-FR" sz="6000" b="1" dirty="0">
              <a:solidFill>
                <a:srgbClr val="7DB834"/>
              </a:solidFill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8F74F592-9FD1-6354-3362-50517B4D13C9}"/>
              </a:ext>
            </a:extLst>
          </p:cNvPr>
          <p:cNvCxnSpPr>
            <a:cxnSpLocks/>
          </p:cNvCxnSpPr>
          <p:nvPr/>
        </p:nvCxnSpPr>
        <p:spPr>
          <a:xfrm flipH="1">
            <a:off x="1237129" y="21977793"/>
            <a:ext cx="27443870" cy="0"/>
          </a:xfrm>
          <a:prstGeom prst="line">
            <a:avLst/>
          </a:prstGeom>
          <a:ln w="76200">
            <a:solidFill>
              <a:srgbClr val="8B9DA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3A57D79-5E5A-F287-5B3B-2D47FBD9C8E2}"/>
              </a:ext>
            </a:extLst>
          </p:cNvPr>
          <p:cNvSpPr/>
          <p:nvPr/>
        </p:nvSpPr>
        <p:spPr>
          <a:xfrm>
            <a:off x="1237129" y="23841787"/>
            <a:ext cx="12054328" cy="783772"/>
          </a:xfrm>
          <a:prstGeom prst="rect">
            <a:avLst/>
          </a:prstGeom>
          <a:solidFill>
            <a:srgbClr val="ED6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PUBLIC CIBLE / MAITRE D’ŒUVRE / PARTENAIRES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E136439-83ED-2EFD-F66E-A7589288FF03}"/>
              </a:ext>
            </a:extLst>
          </p:cNvPr>
          <p:cNvSpPr txBox="1"/>
          <p:nvPr/>
        </p:nvSpPr>
        <p:spPr>
          <a:xfrm>
            <a:off x="1237129" y="25446347"/>
            <a:ext cx="9180500" cy="6467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fr-FR" sz="6000" dirty="0"/>
              <a:t>Lorem ipsum </a:t>
            </a:r>
            <a:r>
              <a:rPr lang="fr-FR" sz="6000" dirty="0" err="1"/>
              <a:t>dolor</a:t>
            </a:r>
            <a:r>
              <a:rPr lang="fr-FR" sz="6000" dirty="0"/>
              <a:t> </a:t>
            </a:r>
            <a:r>
              <a:rPr lang="fr-FR" sz="6000" dirty="0" err="1"/>
              <a:t>sit</a:t>
            </a:r>
            <a:r>
              <a:rPr lang="fr-FR" sz="6000" dirty="0"/>
              <a:t> </a:t>
            </a:r>
            <a:r>
              <a:rPr lang="fr-FR" sz="6000" dirty="0" err="1"/>
              <a:t>amet</a:t>
            </a:r>
            <a:r>
              <a:rPr lang="fr-FR" sz="6000" dirty="0"/>
              <a:t>. Ut </a:t>
            </a:r>
            <a:r>
              <a:rPr lang="fr-FR" sz="6000" dirty="0" err="1"/>
              <a:t>accusantium</a:t>
            </a:r>
            <a:r>
              <a:rPr lang="fr-FR" sz="6000" dirty="0"/>
              <a:t> </a:t>
            </a:r>
            <a:r>
              <a:rPr lang="fr-FR" sz="6000" dirty="0" err="1"/>
              <a:t>inventore</a:t>
            </a:r>
            <a:r>
              <a:rPr lang="fr-FR" sz="6000" dirty="0"/>
              <a:t> ut quia </a:t>
            </a:r>
            <a:r>
              <a:rPr lang="fr-FR" sz="6000" dirty="0" err="1"/>
              <a:t>possimus</a:t>
            </a:r>
            <a:r>
              <a:rPr lang="fr-FR" sz="6000" dirty="0"/>
              <a:t> ipsum </a:t>
            </a:r>
            <a:r>
              <a:rPr lang="fr-FR" sz="6000" dirty="0" err="1"/>
              <a:t>veritatis</a:t>
            </a:r>
            <a:r>
              <a:rPr lang="fr-FR" sz="6000" dirty="0"/>
              <a:t>. Et </a:t>
            </a:r>
            <a:r>
              <a:rPr lang="fr-FR" sz="6000" dirty="0" err="1"/>
              <a:t>dolores</a:t>
            </a:r>
            <a:r>
              <a:rPr lang="fr-FR" sz="6000" dirty="0"/>
              <a:t> </a:t>
            </a:r>
            <a:r>
              <a:rPr lang="fr-FR" sz="6000" dirty="0" err="1"/>
              <a:t>dolor</a:t>
            </a:r>
            <a:r>
              <a:rPr lang="fr-FR" sz="6000" dirty="0"/>
              <a:t> est </a:t>
            </a:r>
            <a:r>
              <a:rPr lang="fr-FR" sz="6000" dirty="0" err="1"/>
              <a:t>consequatur</a:t>
            </a:r>
            <a:r>
              <a:rPr lang="fr-FR" sz="6000" dirty="0"/>
              <a:t> </a:t>
            </a:r>
            <a:r>
              <a:rPr lang="fr-FR" sz="6000" dirty="0" err="1"/>
              <a:t>obcaecati</a:t>
            </a:r>
            <a:r>
              <a:rPr lang="fr-FR" sz="6000" dirty="0"/>
              <a:t> ut </a:t>
            </a:r>
            <a:r>
              <a:rPr lang="fr-FR" sz="6000" dirty="0" err="1"/>
              <a:t>molestias</a:t>
            </a:r>
            <a:r>
              <a:rPr lang="fr-FR" sz="6000" dirty="0"/>
              <a:t> </a:t>
            </a:r>
            <a:r>
              <a:rPr lang="fr-FR" sz="6000" dirty="0" err="1"/>
              <a:t>reiciendis</a:t>
            </a:r>
            <a:r>
              <a:rPr lang="fr-FR" sz="6000" dirty="0"/>
              <a:t>. Est </a:t>
            </a:r>
            <a:r>
              <a:rPr lang="fr-FR" sz="6000" dirty="0" err="1"/>
              <a:t>facere</a:t>
            </a:r>
            <a:r>
              <a:rPr lang="fr-FR" sz="6000" dirty="0"/>
              <a:t> </a:t>
            </a:r>
            <a:r>
              <a:rPr lang="fr-FR" sz="6000" dirty="0" err="1"/>
              <a:t>dolorem</a:t>
            </a:r>
            <a:r>
              <a:rPr lang="fr-FR" sz="6000" dirty="0"/>
              <a:t> et corporis </a:t>
            </a:r>
            <a:r>
              <a:rPr lang="fr-FR" sz="6000" dirty="0" err="1"/>
              <a:t>velit</a:t>
            </a:r>
            <a:r>
              <a:rPr lang="fr-FR" sz="6000" dirty="0"/>
              <a:t> </a:t>
            </a:r>
            <a:r>
              <a:rPr lang="fr-FR" sz="6000" dirty="0" err="1"/>
              <a:t>ea</a:t>
            </a:r>
            <a:r>
              <a:rPr lang="fr-FR" sz="6000" dirty="0"/>
              <a:t> vitae </a:t>
            </a:r>
            <a:r>
              <a:rPr lang="fr-FR" sz="6000" dirty="0" err="1"/>
              <a:t>galisum</a:t>
            </a:r>
            <a:r>
              <a:rPr lang="fr-FR" sz="6000" dirty="0"/>
              <a:t> et </a:t>
            </a:r>
            <a:r>
              <a:rPr lang="fr-FR" sz="6000" dirty="0" err="1"/>
              <a:t>galisum</a:t>
            </a:r>
            <a:r>
              <a:rPr lang="fr-FR" sz="6000" dirty="0"/>
              <a:t> minus.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DF16D23-CA72-4FBD-C703-F41C65B84DF1}"/>
              </a:ext>
            </a:extLst>
          </p:cNvPr>
          <p:cNvSpPr/>
          <p:nvPr/>
        </p:nvSpPr>
        <p:spPr>
          <a:xfrm>
            <a:off x="20604297" y="10894045"/>
            <a:ext cx="8433787" cy="101672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</a:rPr>
              <a:t>Illustration </a:t>
            </a:r>
            <a:br>
              <a:rPr lang="fr-FR" sz="5400" dirty="0">
                <a:solidFill>
                  <a:schemeClr val="tx1"/>
                </a:solidFill>
              </a:rPr>
            </a:br>
            <a:r>
              <a:rPr lang="fr-FR" sz="5400" dirty="0">
                <a:solidFill>
                  <a:schemeClr val="tx1"/>
                </a:solidFill>
              </a:rPr>
              <a:t>ou contenu libre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0C8959-2242-2CBD-9624-EEA0BC75A750}"/>
              </a:ext>
            </a:extLst>
          </p:cNvPr>
          <p:cNvSpPr/>
          <p:nvPr/>
        </p:nvSpPr>
        <p:spPr>
          <a:xfrm>
            <a:off x="20604297" y="22489879"/>
            <a:ext cx="8433787" cy="101672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tx1"/>
                </a:solidFill>
              </a:rPr>
              <a:t>Illustration </a:t>
            </a:r>
            <a:br>
              <a:rPr lang="fr-FR" sz="6000" dirty="0">
                <a:solidFill>
                  <a:schemeClr val="tx1"/>
                </a:solidFill>
              </a:rPr>
            </a:br>
            <a:r>
              <a:rPr lang="fr-FR" sz="6000" dirty="0">
                <a:solidFill>
                  <a:schemeClr val="tx1"/>
                </a:solidFill>
              </a:rPr>
              <a:t>ou contenu libre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FA282F-6060-F764-65FE-823C9F4BCE0C}"/>
              </a:ext>
            </a:extLst>
          </p:cNvPr>
          <p:cNvSpPr/>
          <p:nvPr/>
        </p:nvSpPr>
        <p:spPr>
          <a:xfrm>
            <a:off x="2173675" y="34877829"/>
            <a:ext cx="2880000" cy="28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Photo auteur 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F775D75-E2C0-942C-32E4-8F9ADCC1EF75}"/>
              </a:ext>
            </a:extLst>
          </p:cNvPr>
          <p:cNvSpPr/>
          <p:nvPr/>
        </p:nvSpPr>
        <p:spPr>
          <a:xfrm>
            <a:off x="5907101" y="34877829"/>
            <a:ext cx="2880000" cy="28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Logo structure auteur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0DCAB90-868B-36E1-377E-35508FFBEE68}"/>
              </a:ext>
            </a:extLst>
          </p:cNvPr>
          <p:cNvSpPr/>
          <p:nvPr/>
        </p:nvSpPr>
        <p:spPr>
          <a:xfrm>
            <a:off x="9418597" y="35334699"/>
            <a:ext cx="4716696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b="1" dirty="0">
                <a:solidFill>
                  <a:schemeClr val="tx1"/>
                </a:solidFill>
              </a:rPr>
              <a:t>Prénom Nom</a:t>
            </a:r>
          </a:p>
          <a:p>
            <a:r>
              <a:rPr lang="fr-FR" sz="3600" dirty="0">
                <a:solidFill>
                  <a:schemeClr val="tx1"/>
                </a:solidFill>
              </a:rPr>
              <a:t>Structure</a:t>
            </a:r>
          </a:p>
          <a:p>
            <a:r>
              <a:rPr lang="fr-FR" sz="3600" b="1" dirty="0">
                <a:solidFill>
                  <a:schemeClr val="tx1"/>
                </a:solidFill>
              </a:rPr>
              <a:t>Mail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32504C9E-9E0F-7732-E936-C83E39BA688C}"/>
              </a:ext>
            </a:extLst>
          </p:cNvPr>
          <p:cNvSpPr txBox="1"/>
          <p:nvPr/>
        </p:nvSpPr>
        <p:spPr>
          <a:xfrm>
            <a:off x="10677085" y="25280152"/>
            <a:ext cx="9180500" cy="6399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fr-FR" sz="6000" dirty="0"/>
              <a:t>Lorem ipsum </a:t>
            </a:r>
            <a:r>
              <a:rPr lang="fr-FR" sz="6000" dirty="0" err="1"/>
              <a:t>dolor</a:t>
            </a:r>
            <a:r>
              <a:rPr lang="fr-FR" sz="6000" dirty="0"/>
              <a:t> </a:t>
            </a:r>
            <a:r>
              <a:rPr lang="fr-FR" sz="6000" dirty="0" err="1"/>
              <a:t>sit</a:t>
            </a:r>
            <a:r>
              <a:rPr lang="fr-FR" sz="6000" dirty="0"/>
              <a:t> </a:t>
            </a:r>
            <a:r>
              <a:rPr lang="fr-FR" sz="6000" dirty="0" err="1"/>
              <a:t>amet</a:t>
            </a:r>
            <a:r>
              <a:rPr lang="fr-FR" sz="6000" dirty="0"/>
              <a:t>. Ut </a:t>
            </a:r>
            <a:r>
              <a:rPr lang="fr-FR" sz="6000" dirty="0" err="1"/>
              <a:t>accusantium</a:t>
            </a:r>
            <a:r>
              <a:rPr lang="fr-FR" sz="6000" dirty="0"/>
              <a:t> </a:t>
            </a:r>
            <a:r>
              <a:rPr lang="fr-FR" sz="6000" dirty="0" err="1"/>
              <a:t>inventore</a:t>
            </a:r>
            <a:r>
              <a:rPr lang="fr-FR" sz="6000" dirty="0"/>
              <a:t> ut quia </a:t>
            </a:r>
            <a:r>
              <a:rPr lang="fr-FR" sz="6000" dirty="0" err="1"/>
              <a:t>possimus</a:t>
            </a:r>
            <a:r>
              <a:rPr lang="fr-FR" sz="6000" dirty="0"/>
              <a:t> ipsum </a:t>
            </a:r>
            <a:r>
              <a:rPr lang="fr-FR" sz="6000" dirty="0" err="1"/>
              <a:t>veritatis</a:t>
            </a:r>
            <a:r>
              <a:rPr lang="fr-FR" sz="6000" dirty="0"/>
              <a:t>. Et </a:t>
            </a:r>
            <a:r>
              <a:rPr lang="fr-FR" sz="6000" dirty="0" err="1"/>
              <a:t>dolores</a:t>
            </a:r>
            <a:r>
              <a:rPr lang="fr-FR" sz="6000" dirty="0"/>
              <a:t> </a:t>
            </a:r>
            <a:r>
              <a:rPr lang="fr-FR" sz="6000" dirty="0" err="1"/>
              <a:t>dolor</a:t>
            </a:r>
            <a:r>
              <a:rPr lang="fr-FR" sz="6000" dirty="0"/>
              <a:t> est </a:t>
            </a:r>
            <a:r>
              <a:rPr lang="fr-FR" sz="6000" dirty="0" err="1"/>
              <a:t>consequatur</a:t>
            </a:r>
            <a:r>
              <a:rPr lang="fr-FR" sz="6000" dirty="0"/>
              <a:t> </a:t>
            </a:r>
            <a:r>
              <a:rPr lang="fr-FR" sz="6000" dirty="0" err="1"/>
              <a:t>obcaecati</a:t>
            </a:r>
            <a:r>
              <a:rPr lang="fr-FR" sz="6000" dirty="0"/>
              <a:t> ut </a:t>
            </a:r>
            <a:r>
              <a:rPr lang="fr-FR" sz="6000" dirty="0" err="1"/>
              <a:t>molestias</a:t>
            </a:r>
            <a:r>
              <a:rPr lang="fr-FR" sz="6000" dirty="0"/>
              <a:t> </a:t>
            </a:r>
            <a:r>
              <a:rPr lang="fr-FR" sz="6000" dirty="0" err="1"/>
              <a:t>reiciendis</a:t>
            </a:r>
            <a:r>
              <a:rPr lang="fr-FR" sz="6000" dirty="0"/>
              <a:t>. Est </a:t>
            </a:r>
            <a:r>
              <a:rPr lang="fr-FR" sz="6000" dirty="0" err="1"/>
              <a:t>facere</a:t>
            </a:r>
            <a:r>
              <a:rPr lang="fr-FR" sz="6000" dirty="0"/>
              <a:t> </a:t>
            </a:r>
            <a:r>
              <a:rPr lang="fr-FR" sz="6000" dirty="0" err="1"/>
              <a:t>dolorem</a:t>
            </a:r>
            <a:r>
              <a:rPr lang="fr-FR" sz="6000" dirty="0"/>
              <a:t> et corporis </a:t>
            </a:r>
            <a:r>
              <a:rPr lang="fr-FR" sz="6000" dirty="0" err="1"/>
              <a:t>velit</a:t>
            </a:r>
            <a:r>
              <a:rPr lang="fr-FR" sz="6000" dirty="0"/>
              <a:t> </a:t>
            </a:r>
            <a:r>
              <a:rPr lang="fr-FR" sz="6000" dirty="0" err="1"/>
              <a:t>ea</a:t>
            </a:r>
            <a:r>
              <a:rPr lang="fr-FR" sz="6000" dirty="0"/>
              <a:t> vitae </a:t>
            </a:r>
            <a:r>
              <a:rPr lang="fr-FR" sz="6000" dirty="0" err="1"/>
              <a:t>galisum</a:t>
            </a:r>
            <a:r>
              <a:rPr lang="fr-FR" sz="6000" dirty="0"/>
              <a:t> </a:t>
            </a:r>
          </a:p>
          <a:p>
            <a:pPr>
              <a:lnSpc>
                <a:spcPts val="4800"/>
              </a:lnSpc>
            </a:pPr>
            <a:r>
              <a:rPr lang="fr-FR" sz="6000" dirty="0"/>
              <a:t>et </a:t>
            </a:r>
            <a:r>
              <a:rPr lang="fr-FR" sz="6000" dirty="0" err="1"/>
              <a:t>galisum</a:t>
            </a:r>
            <a:r>
              <a:rPr lang="fr-FR" sz="6000" dirty="0"/>
              <a:t> minus. 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0E5AB0D-2CDE-CD10-4B11-A128E1C6D467}"/>
              </a:ext>
            </a:extLst>
          </p:cNvPr>
          <p:cNvSpPr/>
          <p:nvPr/>
        </p:nvSpPr>
        <p:spPr>
          <a:xfrm>
            <a:off x="18647963" y="29301911"/>
            <a:ext cx="5680300" cy="5680300"/>
          </a:xfrm>
          <a:prstGeom prst="ellipse">
            <a:avLst/>
          </a:prstGeom>
          <a:solidFill>
            <a:srgbClr val="7DB8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6000" b="1" dirty="0"/>
              <a:t>Pour aller </a:t>
            </a:r>
            <a:br>
              <a:rPr lang="fr-FR" sz="6000" b="1" dirty="0"/>
            </a:br>
            <a:r>
              <a:rPr lang="fr-FR" sz="6000" b="1" dirty="0"/>
              <a:t>+ loin</a:t>
            </a:r>
          </a:p>
        </p:txBody>
      </p:sp>
    </p:spTree>
    <p:extLst>
      <p:ext uri="{BB962C8B-B14F-4D97-AF65-F5344CB8AC3E}">
        <p14:creationId xmlns:p14="http://schemas.microsoft.com/office/powerpoint/2010/main" val="14118921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273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Brulat Katia</dc:creator>
  <cp:lastModifiedBy>Brulat Katia</cp:lastModifiedBy>
  <cp:revision>23</cp:revision>
  <dcterms:created xsi:type="dcterms:W3CDTF">2022-06-16T07:46:41Z</dcterms:created>
  <dcterms:modified xsi:type="dcterms:W3CDTF">2022-06-30T09:29:38Z</dcterms:modified>
</cp:coreProperties>
</file>